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64" r:id="rId3"/>
    <p:sldId id="258" r:id="rId4"/>
    <p:sldId id="291" r:id="rId5"/>
    <p:sldId id="290" r:id="rId6"/>
    <p:sldId id="274" r:id="rId7"/>
    <p:sldId id="292" r:id="rId8"/>
    <p:sldId id="293" r:id="rId9"/>
    <p:sldId id="294" r:id="rId10"/>
    <p:sldId id="295" r:id="rId11"/>
    <p:sldId id="296" r:id="rId12"/>
    <p:sldId id="297" r:id="rId13"/>
    <p:sldId id="298" r:id="rId14"/>
    <p:sldId id="299" r:id="rId15"/>
    <p:sldId id="300" r:id="rId16"/>
    <p:sldId id="301" r:id="rId17"/>
    <p:sldId id="302" r:id="rId18"/>
    <p:sldId id="279" r:id="rId19"/>
    <p:sldId id="334" r:id="rId20"/>
    <p:sldId id="335" r:id="rId21"/>
    <p:sldId id="281" r:id="rId22"/>
    <p:sldId id="337" r:id="rId23"/>
    <p:sldId id="336" r:id="rId24"/>
    <p:sldId id="338" r:id="rId25"/>
    <p:sldId id="284" r:id="rId26"/>
    <p:sldId id="339" r:id="rId27"/>
    <p:sldId id="285" r:id="rId28"/>
    <p:sldId id="340" r:id="rId29"/>
    <p:sldId id="341" r:id="rId30"/>
    <p:sldId id="343" r:id="rId31"/>
    <p:sldId id="342" r:id="rId32"/>
    <p:sldId id="287" r:id="rId33"/>
    <p:sldId id="288" r:id="rId34"/>
    <p:sldId id="289"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51339-11BF-4E32-99B3-101725E284FF}" v="68" dt="2023-04-20T13:53:41.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51" autoAdjust="0"/>
    <p:restoredTop sz="94660"/>
  </p:normalViewPr>
  <p:slideViewPr>
    <p:cSldViewPr snapToGrid="0">
      <p:cViewPr varScale="1">
        <p:scale>
          <a:sx n="58" d="100"/>
          <a:sy n="58" d="100"/>
        </p:scale>
        <p:origin x="78"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Trompess (GfK)" userId="b9b3e7ec-efbe-4b24-9c35-f637a8542760" providerId="ADAL" clId="{FE8700F5-2BF6-49FB-8732-7C816BFAF1AC}"/>
    <pc:docChg chg="undo custSel addSld delSld modSld sldOrd">
      <pc:chgData name="Francis, Trompess (GfK)" userId="b9b3e7ec-efbe-4b24-9c35-f637a8542760" providerId="ADAL" clId="{FE8700F5-2BF6-49FB-8732-7C816BFAF1AC}" dt="2023-04-18T18:44:42.842" v="721"/>
      <pc:docMkLst>
        <pc:docMk/>
      </pc:docMkLst>
      <pc:sldChg chg="modSp mod setBg">
        <pc:chgData name="Francis, Trompess (GfK)" userId="b9b3e7ec-efbe-4b24-9c35-f637a8542760" providerId="ADAL" clId="{FE8700F5-2BF6-49FB-8732-7C816BFAF1AC}" dt="2023-04-13T10:39:26.337" v="125" actId="26606"/>
        <pc:sldMkLst>
          <pc:docMk/>
          <pc:sldMk cId="3622897384" sldId="258"/>
        </pc:sldMkLst>
        <pc:spChg chg="mod">
          <ac:chgData name="Francis, Trompess (GfK)" userId="b9b3e7ec-efbe-4b24-9c35-f637a8542760" providerId="ADAL" clId="{FE8700F5-2BF6-49FB-8732-7C816BFAF1AC}" dt="2023-04-13T10:39:26.337" v="125" actId="26606"/>
          <ac:spMkLst>
            <pc:docMk/>
            <pc:sldMk cId="3622897384" sldId="258"/>
            <ac:spMk id="2" creationId="{5CE332D7-1B42-CBD1-0D76-502EBF25FCFA}"/>
          </ac:spMkLst>
        </pc:spChg>
        <pc:spChg chg="mod">
          <ac:chgData name="Francis, Trompess (GfK)" userId="b9b3e7ec-efbe-4b24-9c35-f637a8542760" providerId="ADAL" clId="{FE8700F5-2BF6-49FB-8732-7C816BFAF1AC}" dt="2023-04-13T10:39:26.337" v="125" actId="26606"/>
          <ac:spMkLst>
            <pc:docMk/>
            <pc:sldMk cId="3622897384" sldId="258"/>
            <ac:spMk id="3" creationId="{24EC3D39-AF9A-CD00-4D45-AA3BDEAECA03}"/>
          </ac:spMkLst>
        </pc:spChg>
        <pc:spChg chg="mod">
          <ac:chgData name="Francis, Trompess (GfK)" userId="b9b3e7ec-efbe-4b24-9c35-f637a8542760" providerId="ADAL" clId="{FE8700F5-2BF6-49FB-8732-7C816BFAF1AC}" dt="2023-04-13T10:39:26.337" v="125" actId="26606"/>
          <ac:spMkLst>
            <pc:docMk/>
            <pc:sldMk cId="3622897384" sldId="258"/>
            <ac:spMk id="26" creationId="{27ED0F80-138B-4A4E-B34B-8C68CC474DC4}"/>
          </ac:spMkLst>
        </pc:spChg>
        <pc:spChg chg="mod">
          <ac:chgData name="Francis, Trompess (GfK)" userId="b9b3e7ec-efbe-4b24-9c35-f637a8542760" providerId="ADAL" clId="{FE8700F5-2BF6-49FB-8732-7C816BFAF1AC}" dt="2023-04-13T10:39:26.337" v="125" actId="26606"/>
          <ac:spMkLst>
            <pc:docMk/>
            <pc:sldMk cId="3622897384" sldId="258"/>
            <ac:spMk id="27" creationId="{3AFAB89C-2CD9-4C64-8509-75920527BE13}"/>
          </ac:spMkLst>
        </pc:spChg>
      </pc:sldChg>
      <pc:sldChg chg="addSp delSp modSp del mod setBg">
        <pc:chgData name="Francis, Trompess (GfK)" userId="b9b3e7ec-efbe-4b24-9c35-f637a8542760" providerId="ADAL" clId="{FE8700F5-2BF6-49FB-8732-7C816BFAF1AC}" dt="2023-04-13T10:39:54.103" v="131" actId="47"/>
        <pc:sldMkLst>
          <pc:docMk/>
          <pc:sldMk cId="3665340500" sldId="266"/>
        </pc:sldMkLst>
        <pc:spChg chg="del mod">
          <ac:chgData name="Francis, Trompess (GfK)" userId="b9b3e7ec-efbe-4b24-9c35-f637a8542760" providerId="ADAL" clId="{FE8700F5-2BF6-49FB-8732-7C816BFAF1AC}" dt="2023-04-13T10:39:50.328" v="129" actId="21"/>
          <ac:spMkLst>
            <pc:docMk/>
            <pc:sldMk cId="3665340500" sldId="266"/>
            <ac:spMk id="2" creationId="{5CE332D7-1B42-CBD1-0D76-502EBF25FCFA}"/>
          </ac:spMkLst>
        </pc:spChg>
        <pc:spChg chg="del mod">
          <ac:chgData name="Francis, Trompess (GfK)" userId="b9b3e7ec-efbe-4b24-9c35-f637a8542760" providerId="ADAL" clId="{FE8700F5-2BF6-49FB-8732-7C816BFAF1AC}" dt="2023-04-13T10:39:50.328" v="129" actId="21"/>
          <ac:spMkLst>
            <pc:docMk/>
            <pc:sldMk cId="3665340500" sldId="266"/>
            <ac:spMk id="3" creationId="{24EC3D39-AF9A-CD00-4D45-AA3BDEAECA03}"/>
          </ac:spMkLst>
        </pc:spChg>
        <pc:spChg chg="add mod">
          <ac:chgData name="Francis, Trompess (GfK)" userId="b9b3e7ec-efbe-4b24-9c35-f637a8542760" providerId="ADAL" clId="{FE8700F5-2BF6-49FB-8732-7C816BFAF1AC}" dt="2023-04-13T10:39:50.328" v="129" actId="21"/>
          <ac:spMkLst>
            <pc:docMk/>
            <pc:sldMk cId="3665340500" sldId="266"/>
            <ac:spMk id="5" creationId="{C7D42022-F124-A203-A4AE-B73A9EB4A32A}"/>
          </ac:spMkLst>
        </pc:spChg>
        <pc:spChg chg="del mod">
          <ac:chgData name="Francis, Trompess (GfK)" userId="b9b3e7ec-efbe-4b24-9c35-f637a8542760" providerId="ADAL" clId="{FE8700F5-2BF6-49FB-8732-7C816BFAF1AC}" dt="2023-04-13T10:39:50.328" v="129" actId="21"/>
          <ac:spMkLst>
            <pc:docMk/>
            <pc:sldMk cId="3665340500" sldId="266"/>
            <ac:spMk id="26" creationId="{27ED0F80-138B-4A4E-B34B-8C68CC474DC4}"/>
          </ac:spMkLst>
        </pc:spChg>
        <pc:spChg chg="mod">
          <ac:chgData name="Francis, Trompess (GfK)" userId="b9b3e7ec-efbe-4b24-9c35-f637a8542760" providerId="ADAL" clId="{FE8700F5-2BF6-49FB-8732-7C816BFAF1AC}" dt="2023-04-13T10:39:29.896" v="126" actId="26606"/>
          <ac:spMkLst>
            <pc:docMk/>
            <pc:sldMk cId="3665340500" sldId="266"/>
            <ac:spMk id="27" creationId="{3AFAB89C-2CD9-4C64-8509-75920527BE13}"/>
          </ac:spMkLst>
        </pc:spChg>
        <pc:spChg chg="add">
          <ac:chgData name="Francis, Trompess (GfK)" userId="b9b3e7ec-efbe-4b24-9c35-f637a8542760" providerId="ADAL" clId="{FE8700F5-2BF6-49FB-8732-7C816BFAF1AC}" dt="2023-04-13T10:39:29.896" v="126" actId="26606"/>
          <ac:spMkLst>
            <pc:docMk/>
            <pc:sldMk cId="3665340500" sldId="266"/>
            <ac:spMk id="32" creationId="{6C4028FD-8BAA-4A19-BFDE-594D991B7552}"/>
          </ac:spMkLst>
        </pc:spChg>
      </pc:sldChg>
      <pc:sldChg chg="addSp delSp modSp del mod">
        <pc:chgData name="Francis, Trompess (GfK)" userId="b9b3e7ec-efbe-4b24-9c35-f637a8542760" providerId="ADAL" clId="{FE8700F5-2BF6-49FB-8732-7C816BFAF1AC}" dt="2023-04-13T10:40:16.056" v="136" actId="47"/>
        <pc:sldMkLst>
          <pc:docMk/>
          <pc:sldMk cId="4118901844" sldId="267"/>
        </pc:sldMkLst>
        <pc:spChg chg="del mod">
          <ac:chgData name="Francis, Trompess (GfK)" userId="b9b3e7ec-efbe-4b24-9c35-f637a8542760" providerId="ADAL" clId="{FE8700F5-2BF6-49FB-8732-7C816BFAF1AC}" dt="2023-04-13T10:40:12.456" v="134" actId="21"/>
          <ac:spMkLst>
            <pc:docMk/>
            <pc:sldMk cId="4118901844" sldId="267"/>
            <ac:spMk id="2" creationId="{5CE332D7-1B42-CBD1-0D76-502EBF25FCFA}"/>
          </ac:spMkLst>
        </pc:spChg>
        <pc:spChg chg="del mod">
          <ac:chgData name="Francis, Trompess (GfK)" userId="b9b3e7ec-efbe-4b24-9c35-f637a8542760" providerId="ADAL" clId="{FE8700F5-2BF6-49FB-8732-7C816BFAF1AC}" dt="2023-04-13T10:40:12.456" v="134" actId="21"/>
          <ac:spMkLst>
            <pc:docMk/>
            <pc:sldMk cId="4118901844" sldId="267"/>
            <ac:spMk id="3" creationId="{24EC3D39-AF9A-CD00-4D45-AA3BDEAECA03}"/>
          </ac:spMkLst>
        </pc:spChg>
        <pc:spChg chg="add del mod">
          <ac:chgData name="Francis, Trompess (GfK)" userId="b9b3e7ec-efbe-4b24-9c35-f637a8542760" providerId="ADAL" clId="{FE8700F5-2BF6-49FB-8732-7C816BFAF1AC}" dt="2023-04-13T10:40:12.456" v="134" actId="21"/>
          <ac:spMkLst>
            <pc:docMk/>
            <pc:sldMk cId="4118901844" sldId="267"/>
            <ac:spMk id="4" creationId="{A0B5C7B5-473B-0839-96A0-BAFF1B155A0A}"/>
          </ac:spMkLst>
        </pc:spChg>
        <pc:spChg chg="add mod">
          <ac:chgData name="Francis, Trompess (GfK)" userId="b9b3e7ec-efbe-4b24-9c35-f637a8542760" providerId="ADAL" clId="{FE8700F5-2BF6-49FB-8732-7C816BFAF1AC}" dt="2023-04-13T10:40:12.456" v="134" actId="21"/>
          <ac:spMkLst>
            <pc:docMk/>
            <pc:sldMk cId="4118901844" sldId="267"/>
            <ac:spMk id="6" creationId="{33D3EA3E-1FCD-D1BC-2AA6-4A4B7DA63AB9}"/>
          </ac:spMkLst>
        </pc:spChg>
        <pc:spChg chg="add mod">
          <ac:chgData name="Francis, Trompess (GfK)" userId="b9b3e7ec-efbe-4b24-9c35-f637a8542760" providerId="ADAL" clId="{FE8700F5-2BF6-49FB-8732-7C816BFAF1AC}" dt="2023-04-13T10:40:12.456" v="134" actId="21"/>
          <ac:spMkLst>
            <pc:docMk/>
            <pc:sldMk cId="4118901844" sldId="267"/>
            <ac:spMk id="8" creationId="{5821BF74-E252-45D3-E97B-6EB208C7E660}"/>
          </ac:spMkLst>
        </pc:spChg>
        <pc:spChg chg="del mod">
          <ac:chgData name="Francis, Trompess (GfK)" userId="b9b3e7ec-efbe-4b24-9c35-f637a8542760" providerId="ADAL" clId="{FE8700F5-2BF6-49FB-8732-7C816BFAF1AC}" dt="2023-04-13T10:40:12.456" v="134" actId="21"/>
          <ac:spMkLst>
            <pc:docMk/>
            <pc:sldMk cId="4118901844" sldId="267"/>
            <ac:spMk id="26" creationId="{27ED0F80-138B-4A4E-B34B-8C68CC474DC4}"/>
          </ac:spMkLst>
        </pc:spChg>
        <pc:spChg chg="del">
          <ac:chgData name="Francis, Trompess (GfK)" userId="b9b3e7ec-efbe-4b24-9c35-f637a8542760" providerId="ADAL" clId="{FE8700F5-2BF6-49FB-8732-7C816BFAF1AC}" dt="2023-04-13T10:40:12.456" v="134" actId="21"/>
          <ac:spMkLst>
            <pc:docMk/>
            <pc:sldMk cId="4118901844" sldId="267"/>
            <ac:spMk id="27" creationId="{3AFAB89C-2CD9-4C64-8509-75920527BE13}"/>
          </ac:spMkLst>
        </pc:spChg>
      </pc:sldChg>
      <pc:sldChg chg="addSp delSp modSp del mod">
        <pc:chgData name="Francis, Trompess (GfK)" userId="b9b3e7ec-efbe-4b24-9c35-f637a8542760" providerId="ADAL" clId="{FE8700F5-2BF6-49FB-8732-7C816BFAF1AC}" dt="2023-04-13T10:38:19.673" v="117" actId="47"/>
        <pc:sldMkLst>
          <pc:docMk/>
          <pc:sldMk cId="4235645987" sldId="268"/>
        </pc:sldMkLst>
        <pc:spChg chg="del">
          <ac:chgData name="Francis, Trompess (GfK)" userId="b9b3e7ec-efbe-4b24-9c35-f637a8542760" providerId="ADAL" clId="{FE8700F5-2BF6-49FB-8732-7C816BFAF1AC}" dt="2023-04-13T10:37:21.081" v="109" actId="21"/>
          <ac:spMkLst>
            <pc:docMk/>
            <pc:sldMk cId="4235645987" sldId="268"/>
            <ac:spMk id="3" creationId="{24EC3D39-AF9A-CD00-4D45-AA3BDEAECA03}"/>
          </ac:spMkLst>
        </pc:spChg>
        <pc:spChg chg="add mod">
          <ac:chgData name="Francis, Trompess (GfK)" userId="b9b3e7ec-efbe-4b24-9c35-f637a8542760" providerId="ADAL" clId="{FE8700F5-2BF6-49FB-8732-7C816BFAF1AC}" dt="2023-04-13T10:37:21.081" v="109" actId="21"/>
          <ac:spMkLst>
            <pc:docMk/>
            <pc:sldMk cId="4235645987" sldId="268"/>
            <ac:spMk id="4" creationId="{D6CCC4B5-FA96-3623-6300-2BC095BEC5E3}"/>
          </ac:spMkLst>
        </pc:spChg>
        <pc:spChg chg="del">
          <ac:chgData name="Francis, Trompess (GfK)" userId="b9b3e7ec-efbe-4b24-9c35-f637a8542760" providerId="ADAL" clId="{FE8700F5-2BF6-49FB-8732-7C816BFAF1AC}" dt="2023-04-13T10:37:21.081" v="109" actId="21"/>
          <ac:spMkLst>
            <pc:docMk/>
            <pc:sldMk cId="4235645987" sldId="268"/>
            <ac:spMk id="26" creationId="{27ED0F80-138B-4A4E-B34B-8C68CC474DC4}"/>
          </ac:spMkLst>
        </pc:spChg>
        <pc:picChg chg="del">
          <ac:chgData name="Francis, Trompess (GfK)" userId="b9b3e7ec-efbe-4b24-9c35-f637a8542760" providerId="ADAL" clId="{FE8700F5-2BF6-49FB-8732-7C816BFAF1AC}" dt="2023-04-13T10:37:21.081" v="109" actId="21"/>
          <ac:picMkLst>
            <pc:docMk/>
            <pc:sldMk cId="4235645987" sldId="268"/>
            <ac:picMk id="7" creationId="{59EF4242-B91D-4C92-3AA1-734CCAE80632}"/>
          </ac:picMkLst>
        </pc:picChg>
      </pc:sldChg>
      <pc:sldChg chg="add del ord">
        <pc:chgData name="Francis, Trompess (GfK)" userId="b9b3e7ec-efbe-4b24-9c35-f637a8542760" providerId="ADAL" clId="{FE8700F5-2BF6-49FB-8732-7C816BFAF1AC}" dt="2023-04-13T10:53:37.140" v="398" actId="47"/>
        <pc:sldMkLst>
          <pc:docMk/>
          <pc:sldMk cId="701418127" sldId="269"/>
        </pc:sldMkLst>
      </pc:sldChg>
      <pc:sldChg chg="addSp delSp modSp del mod">
        <pc:chgData name="Francis, Trompess (GfK)" userId="b9b3e7ec-efbe-4b24-9c35-f637a8542760" providerId="ADAL" clId="{FE8700F5-2BF6-49FB-8732-7C816BFAF1AC}" dt="2023-04-13T10:38:21.777" v="118" actId="47"/>
        <pc:sldMkLst>
          <pc:docMk/>
          <pc:sldMk cId="2134524787" sldId="269"/>
        </pc:sldMkLst>
        <pc:spChg chg="del">
          <ac:chgData name="Francis, Trompess (GfK)" userId="b9b3e7ec-efbe-4b24-9c35-f637a8542760" providerId="ADAL" clId="{FE8700F5-2BF6-49FB-8732-7C816BFAF1AC}" dt="2023-04-13T10:37:50.941" v="113" actId="21"/>
          <ac:spMkLst>
            <pc:docMk/>
            <pc:sldMk cId="2134524787" sldId="269"/>
            <ac:spMk id="3" creationId="{24EC3D39-AF9A-CD00-4D45-AA3BDEAECA03}"/>
          </ac:spMkLst>
        </pc:spChg>
        <pc:spChg chg="add mod">
          <ac:chgData name="Francis, Trompess (GfK)" userId="b9b3e7ec-efbe-4b24-9c35-f637a8542760" providerId="ADAL" clId="{FE8700F5-2BF6-49FB-8732-7C816BFAF1AC}" dt="2023-04-13T10:37:50.941" v="113" actId="21"/>
          <ac:spMkLst>
            <pc:docMk/>
            <pc:sldMk cId="2134524787" sldId="269"/>
            <ac:spMk id="4" creationId="{25529A23-8BFF-5C6F-E298-FAF0252399A2}"/>
          </ac:spMkLst>
        </pc:spChg>
        <pc:spChg chg="del">
          <ac:chgData name="Francis, Trompess (GfK)" userId="b9b3e7ec-efbe-4b24-9c35-f637a8542760" providerId="ADAL" clId="{FE8700F5-2BF6-49FB-8732-7C816BFAF1AC}" dt="2023-04-13T10:37:50.941" v="113" actId="21"/>
          <ac:spMkLst>
            <pc:docMk/>
            <pc:sldMk cId="2134524787" sldId="269"/>
            <ac:spMk id="26" creationId="{27ED0F80-138B-4A4E-B34B-8C68CC474DC4}"/>
          </ac:spMkLst>
        </pc:spChg>
        <pc:picChg chg="del">
          <ac:chgData name="Francis, Trompess (GfK)" userId="b9b3e7ec-efbe-4b24-9c35-f637a8542760" providerId="ADAL" clId="{FE8700F5-2BF6-49FB-8732-7C816BFAF1AC}" dt="2023-04-13T10:37:50.941" v="113" actId="21"/>
          <ac:picMkLst>
            <pc:docMk/>
            <pc:sldMk cId="2134524787" sldId="269"/>
            <ac:picMk id="6" creationId="{8E58E7D0-1CB1-CB21-CA22-0B085DAA8F56}"/>
          </ac:picMkLst>
        </pc:picChg>
        <pc:picChg chg="del">
          <ac:chgData name="Francis, Trompess (GfK)" userId="b9b3e7ec-efbe-4b24-9c35-f637a8542760" providerId="ADAL" clId="{FE8700F5-2BF6-49FB-8732-7C816BFAF1AC}" dt="2023-04-13T10:37:50.941" v="113" actId="21"/>
          <ac:picMkLst>
            <pc:docMk/>
            <pc:sldMk cId="2134524787" sldId="269"/>
            <ac:picMk id="9" creationId="{C7B7B2E8-D9AB-8439-4C84-E4564088776E}"/>
          </ac:picMkLst>
        </pc:picChg>
      </pc:sldChg>
      <pc:sldChg chg="del">
        <pc:chgData name="Francis, Trompess (GfK)" userId="b9b3e7ec-efbe-4b24-9c35-f637a8542760" providerId="ADAL" clId="{FE8700F5-2BF6-49FB-8732-7C816BFAF1AC}" dt="2023-04-13T10:38:47.078" v="124" actId="47"/>
        <pc:sldMkLst>
          <pc:docMk/>
          <pc:sldMk cId="2748576771" sldId="270"/>
        </pc:sldMkLst>
      </pc:sldChg>
      <pc:sldChg chg="addSp delSp modSp new del mod setBg">
        <pc:chgData name="Francis, Trompess (GfK)" userId="b9b3e7ec-efbe-4b24-9c35-f637a8542760" providerId="ADAL" clId="{FE8700F5-2BF6-49FB-8732-7C816BFAF1AC}" dt="2023-04-13T10:41:51.968" v="155" actId="47"/>
        <pc:sldMkLst>
          <pc:docMk/>
          <pc:sldMk cId="283214324" sldId="271"/>
        </pc:sldMkLst>
        <pc:spChg chg="del">
          <ac:chgData name="Francis, Trompess (GfK)" userId="b9b3e7ec-efbe-4b24-9c35-f637a8542760" providerId="ADAL" clId="{FE8700F5-2BF6-49FB-8732-7C816BFAF1AC}" dt="2023-04-13T10:37:13.918" v="108" actId="478"/>
          <ac:spMkLst>
            <pc:docMk/>
            <pc:sldMk cId="283214324" sldId="271"/>
            <ac:spMk id="2" creationId="{8E7EEF0C-E096-B515-A3CF-1966FD8E950C}"/>
          </ac:spMkLst>
        </pc:spChg>
        <pc:spChg chg="del">
          <ac:chgData name="Francis, Trompess (GfK)" userId="b9b3e7ec-efbe-4b24-9c35-f637a8542760" providerId="ADAL" clId="{FE8700F5-2BF6-49FB-8732-7C816BFAF1AC}" dt="2023-04-13T10:37:13.918" v="108" actId="478"/>
          <ac:spMkLst>
            <pc:docMk/>
            <pc:sldMk cId="283214324" sldId="271"/>
            <ac:spMk id="3" creationId="{AB8CD013-F34C-BEF2-CDE3-5ECA24B04883}"/>
          </ac:spMkLst>
        </pc:spChg>
        <pc:spChg chg="del">
          <ac:chgData name="Francis, Trompess (GfK)" userId="b9b3e7ec-efbe-4b24-9c35-f637a8542760" providerId="ADAL" clId="{FE8700F5-2BF6-49FB-8732-7C816BFAF1AC}" dt="2023-04-13T10:37:13.918" v="108" actId="478"/>
          <ac:spMkLst>
            <pc:docMk/>
            <pc:sldMk cId="283214324" sldId="271"/>
            <ac:spMk id="4" creationId="{8DBB35F8-31B4-3A2A-5B9E-CA89BDFA7BC0}"/>
          </ac:spMkLst>
        </pc:spChg>
        <pc:spChg chg="add del mod">
          <ac:chgData name="Francis, Trompess (GfK)" userId="b9b3e7ec-efbe-4b24-9c35-f637a8542760" providerId="ADAL" clId="{FE8700F5-2BF6-49FB-8732-7C816BFAF1AC}" dt="2023-04-13T10:40:34.207" v="138" actId="21"/>
          <ac:spMkLst>
            <pc:docMk/>
            <pc:sldMk cId="283214324" sldId="271"/>
            <ac:spMk id="5" creationId="{96D6B130-7F98-31F2-3521-95AC88B08C5E}"/>
          </ac:spMkLst>
        </pc:spChg>
        <pc:spChg chg="add del mod">
          <ac:chgData name="Francis, Trompess (GfK)" userId="b9b3e7ec-efbe-4b24-9c35-f637a8542760" providerId="ADAL" clId="{FE8700F5-2BF6-49FB-8732-7C816BFAF1AC}" dt="2023-04-13T10:40:34.207" v="138" actId="21"/>
          <ac:spMkLst>
            <pc:docMk/>
            <pc:sldMk cId="283214324" sldId="271"/>
            <ac:spMk id="6" creationId="{2AE6249C-5C76-E0CB-9B2C-8C2E647A80A0}"/>
          </ac:spMkLst>
        </pc:spChg>
        <pc:spChg chg="add mod">
          <ac:chgData name="Francis, Trompess (GfK)" userId="b9b3e7ec-efbe-4b24-9c35-f637a8542760" providerId="ADAL" clId="{FE8700F5-2BF6-49FB-8732-7C816BFAF1AC}" dt="2023-04-13T10:40:34.207" v="138" actId="21"/>
          <ac:spMkLst>
            <pc:docMk/>
            <pc:sldMk cId="283214324" sldId="271"/>
            <ac:spMk id="9" creationId="{B1F12BCA-A7B6-5CC2-993D-5753527670F7}"/>
          </ac:spMkLst>
        </pc:spChg>
        <pc:spChg chg="add">
          <ac:chgData name="Francis, Trompess (GfK)" userId="b9b3e7ec-efbe-4b24-9c35-f637a8542760" providerId="ADAL" clId="{FE8700F5-2BF6-49FB-8732-7C816BFAF1AC}" dt="2023-04-13T10:38:10.236" v="116" actId="26606"/>
          <ac:spMkLst>
            <pc:docMk/>
            <pc:sldMk cId="283214324" sldId="271"/>
            <ac:spMk id="12" creationId="{2B97F24A-32CE-4C1C-A50D-3016B394DCFB}"/>
          </ac:spMkLst>
        </pc:spChg>
        <pc:spChg chg="add">
          <ac:chgData name="Francis, Trompess (GfK)" userId="b9b3e7ec-efbe-4b24-9c35-f637a8542760" providerId="ADAL" clId="{FE8700F5-2BF6-49FB-8732-7C816BFAF1AC}" dt="2023-04-13T10:38:10.236" v="116" actId="26606"/>
          <ac:spMkLst>
            <pc:docMk/>
            <pc:sldMk cId="283214324" sldId="271"/>
            <ac:spMk id="14" creationId="{CD8B4F24-440B-49E9-B85D-733523DC064B}"/>
          </ac:spMkLst>
        </pc:spChg>
        <pc:picChg chg="add del mod">
          <ac:chgData name="Francis, Trompess (GfK)" userId="b9b3e7ec-efbe-4b24-9c35-f637a8542760" providerId="ADAL" clId="{FE8700F5-2BF6-49FB-8732-7C816BFAF1AC}" dt="2023-04-13T10:40:34.207" v="138" actId="21"/>
          <ac:picMkLst>
            <pc:docMk/>
            <pc:sldMk cId="283214324" sldId="271"/>
            <ac:picMk id="7" creationId="{9D06D23C-E81C-87EE-80E0-173ECB0E5A6C}"/>
          </ac:picMkLst>
        </pc:picChg>
      </pc:sldChg>
      <pc:sldChg chg="addSp delSp modSp new del mod setBg">
        <pc:chgData name="Francis, Trompess (GfK)" userId="b9b3e7ec-efbe-4b24-9c35-f637a8542760" providerId="ADAL" clId="{FE8700F5-2BF6-49FB-8732-7C816BFAF1AC}" dt="2023-04-13T10:41:52.663" v="156" actId="47"/>
        <pc:sldMkLst>
          <pc:docMk/>
          <pc:sldMk cId="2203528487" sldId="272"/>
        </pc:sldMkLst>
        <pc:spChg chg="del">
          <ac:chgData name="Francis, Trompess (GfK)" userId="b9b3e7ec-efbe-4b24-9c35-f637a8542760" providerId="ADAL" clId="{FE8700F5-2BF6-49FB-8732-7C816BFAF1AC}" dt="2023-04-13T10:37:43.517" v="112" actId="478"/>
          <ac:spMkLst>
            <pc:docMk/>
            <pc:sldMk cId="2203528487" sldId="272"/>
            <ac:spMk id="2" creationId="{2567BE76-D65B-E949-4639-FB949CD75C40}"/>
          </ac:spMkLst>
        </pc:spChg>
        <pc:spChg chg="del">
          <ac:chgData name="Francis, Trompess (GfK)" userId="b9b3e7ec-efbe-4b24-9c35-f637a8542760" providerId="ADAL" clId="{FE8700F5-2BF6-49FB-8732-7C816BFAF1AC}" dt="2023-04-13T10:37:43.517" v="112" actId="478"/>
          <ac:spMkLst>
            <pc:docMk/>
            <pc:sldMk cId="2203528487" sldId="272"/>
            <ac:spMk id="3" creationId="{16807704-19EE-0F76-1C20-C7D6ED991489}"/>
          </ac:spMkLst>
        </pc:spChg>
        <pc:spChg chg="del">
          <ac:chgData name="Francis, Trompess (GfK)" userId="b9b3e7ec-efbe-4b24-9c35-f637a8542760" providerId="ADAL" clId="{FE8700F5-2BF6-49FB-8732-7C816BFAF1AC}" dt="2023-04-13T10:37:43.517" v="112" actId="478"/>
          <ac:spMkLst>
            <pc:docMk/>
            <pc:sldMk cId="2203528487" sldId="272"/>
            <ac:spMk id="4" creationId="{C77C6E1E-0222-627E-8725-48B9AAB1F7D0}"/>
          </ac:spMkLst>
        </pc:spChg>
        <pc:spChg chg="add del mod">
          <ac:chgData name="Francis, Trompess (GfK)" userId="b9b3e7ec-efbe-4b24-9c35-f637a8542760" providerId="ADAL" clId="{FE8700F5-2BF6-49FB-8732-7C816BFAF1AC}" dt="2023-04-13T10:41:44.721" v="153" actId="21"/>
          <ac:spMkLst>
            <pc:docMk/>
            <pc:sldMk cId="2203528487" sldId="272"/>
            <ac:spMk id="5" creationId="{D822D87D-E944-9146-2D08-F0396A6FA3D8}"/>
          </ac:spMkLst>
        </pc:spChg>
        <pc:spChg chg="add del mod ord">
          <ac:chgData name="Francis, Trompess (GfK)" userId="b9b3e7ec-efbe-4b24-9c35-f637a8542760" providerId="ADAL" clId="{FE8700F5-2BF6-49FB-8732-7C816BFAF1AC}" dt="2023-04-13T10:41:44.721" v="153" actId="21"/>
          <ac:spMkLst>
            <pc:docMk/>
            <pc:sldMk cId="2203528487" sldId="272"/>
            <ac:spMk id="8" creationId="{FEB02F59-7149-57F1-C6B8-110452A36D4E}"/>
          </ac:spMkLst>
        </pc:spChg>
        <pc:spChg chg="add mod">
          <ac:chgData name="Francis, Trompess (GfK)" userId="b9b3e7ec-efbe-4b24-9c35-f637a8542760" providerId="ADAL" clId="{FE8700F5-2BF6-49FB-8732-7C816BFAF1AC}" dt="2023-04-13T10:41:44.721" v="153" actId="21"/>
          <ac:spMkLst>
            <pc:docMk/>
            <pc:sldMk cId="2203528487" sldId="272"/>
            <ac:spMk id="10" creationId="{77119221-97A0-29A6-5A1D-0BBB1D96381D}"/>
          </ac:spMkLst>
        </pc:spChg>
        <pc:spChg chg="add">
          <ac:chgData name="Francis, Trompess (GfK)" userId="b9b3e7ec-efbe-4b24-9c35-f637a8542760" providerId="ADAL" clId="{FE8700F5-2BF6-49FB-8732-7C816BFAF1AC}" dt="2023-04-13T10:38:01.638" v="115" actId="26606"/>
          <ac:spMkLst>
            <pc:docMk/>
            <pc:sldMk cId="2203528487" sldId="272"/>
            <ac:spMk id="13" creationId="{69D47016-023F-44BD-981C-50E7A10A6609}"/>
          </ac:spMkLst>
        </pc:spChg>
        <pc:spChg chg="add">
          <ac:chgData name="Francis, Trompess (GfK)" userId="b9b3e7ec-efbe-4b24-9c35-f637a8542760" providerId="ADAL" clId="{FE8700F5-2BF6-49FB-8732-7C816BFAF1AC}" dt="2023-04-13T10:38:01.638" v="115" actId="26606"/>
          <ac:spMkLst>
            <pc:docMk/>
            <pc:sldMk cId="2203528487" sldId="272"/>
            <ac:spMk id="15" creationId="{6D8B37B0-0682-433E-BC8D-498C04ABD9A7}"/>
          </ac:spMkLst>
        </pc:spChg>
        <pc:picChg chg="add del mod">
          <ac:chgData name="Francis, Trompess (GfK)" userId="b9b3e7ec-efbe-4b24-9c35-f637a8542760" providerId="ADAL" clId="{FE8700F5-2BF6-49FB-8732-7C816BFAF1AC}" dt="2023-04-13T10:41:44.721" v="153" actId="21"/>
          <ac:picMkLst>
            <pc:docMk/>
            <pc:sldMk cId="2203528487" sldId="272"/>
            <ac:picMk id="6" creationId="{AF18BC8E-C619-4E44-641E-C53E5595FD52}"/>
          </ac:picMkLst>
        </pc:picChg>
        <pc:picChg chg="add del mod">
          <ac:chgData name="Francis, Trompess (GfK)" userId="b9b3e7ec-efbe-4b24-9c35-f637a8542760" providerId="ADAL" clId="{FE8700F5-2BF6-49FB-8732-7C816BFAF1AC}" dt="2023-04-13T10:41:44.721" v="153" actId="21"/>
          <ac:picMkLst>
            <pc:docMk/>
            <pc:sldMk cId="2203528487" sldId="272"/>
            <ac:picMk id="7" creationId="{50595915-E75E-BC53-DACB-2CEC76309CFC}"/>
          </ac:picMkLst>
        </pc:picChg>
      </pc:sldChg>
      <pc:sldChg chg="addSp delSp modSp new mod setBg">
        <pc:chgData name="Francis, Trompess (GfK)" userId="b9b3e7ec-efbe-4b24-9c35-f637a8542760" providerId="ADAL" clId="{FE8700F5-2BF6-49FB-8732-7C816BFAF1AC}" dt="2023-04-13T10:38:41.439" v="123" actId="26606"/>
        <pc:sldMkLst>
          <pc:docMk/>
          <pc:sldMk cId="3071440630" sldId="273"/>
        </pc:sldMkLst>
        <pc:spChg chg="del">
          <ac:chgData name="Francis, Trompess (GfK)" userId="b9b3e7ec-efbe-4b24-9c35-f637a8542760" providerId="ADAL" clId="{FE8700F5-2BF6-49FB-8732-7C816BFAF1AC}" dt="2023-04-13T10:38:28.058" v="120" actId="478"/>
          <ac:spMkLst>
            <pc:docMk/>
            <pc:sldMk cId="3071440630" sldId="273"/>
            <ac:spMk id="2" creationId="{E8E94B2B-0C87-C9D7-8CFC-9AC5D6EF6685}"/>
          </ac:spMkLst>
        </pc:spChg>
        <pc:spChg chg="del">
          <ac:chgData name="Francis, Trompess (GfK)" userId="b9b3e7ec-efbe-4b24-9c35-f637a8542760" providerId="ADAL" clId="{FE8700F5-2BF6-49FB-8732-7C816BFAF1AC}" dt="2023-04-13T10:38:28.058" v="120" actId="478"/>
          <ac:spMkLst>
            <pc:docMk/>
            <pc:sldMk cId="3071440630" sldId="273"/>
            <ac:spMk id="3" creationId="{1786AA2F-0520-E8E4-1C97-5C8AB864CD76}"/>
          </ac:spMkLst>
        </pc:spChg>
        <pc:spChg chg="del">
          <ac:chgData name="Francis, Trompess (GfK)" userId="b9b3e7ec-efbe-4b24-9c35-f637a8542760" providerId="ADAL" clId="{FE8700F5-2BF6-49FB-8732-7C816BFAF1AC}" dt="2023-04-13T10:38:28.058" v="120" actId="478"/>
          <ac:spMkLst>
            <pc:docMk/>
            <pc:sldMk cId="3071440630" sldId="273"/>
            <ac:spMk id="4" creationId="{BECE098B-6125-CABB-E06C-B51AA7BBA79F}"/>
          </ac:spMkLst>
        </pc:spChg>
        <pc:spChg chg="add mod">
          <ac:chgData name="Francis, Trompess (GfK)" userId="b9b3e7ec-efbe-4b24-9c35-f637a8542760" providerId="ADAL" clId="{FE8700F5-2BF6-49FB-8732-7C816BFAF1AC}" dt="2023-04-13T10:38:41.439" v="123" actId="26606"/>
          <ac:spMkLst>
            <pc:docMk/>
            <pc:sldMk cId="3071440630" sldId="273"/>
            <ac:spMk id="5" creationId="{D213E7FE-731D-A895-58E9-2623FCD5BA9D}"/>
          </ac:spMkLst>
        </pc:spChg>
        <pc:spChg chg="add mod">
          <ac:chgData name="Francis, Trompess (GfK)" userId="b9b3e7ec-efbe-4b24-9c35-f637a8542760" providerId="ADAL" clId="{FE8700F5-2BF6-49FB-8732-7C816BFAF1AC}" dt="2023-04-13T10:38:41.439" v="123" actId="26606"/>
          <ac:spMkLst>
            <pc:docMk/>
            <pc:sldMk cId="3071440630" sldId="273"/>
            <ac:spMk id="7" creationId="{EC4A7E07-EA50-08C2-79DE-070A58222CE8}"/>
          </ac:spMkLst>
        </pc:spChg>
        <pc:spChg chg="add del">
          <ac:chgData name="Francis, Trompess (GfK)" userId="b9b3e7ec-efbe-4b24-9c35-f637a8542760" providerId="ADAL" clId="{FE8700F5-2BF6-49FB-8732-7C816BFAF1AC}" dt="2023-04-13T10:38:41.439" v="123" actId="26606"/>
          <ac:spMkLst>
            <pc:docMk/>
            <pc:sldMk cId="3071440630" sldId="273"/>
            <ac:spMk id="13" creationId="{D2B783EE-0239-4717-BBEA-8C9EAC61C824}"/>
          </ac:spMkLst>
        </pc:spChg>
        <pc:spChg chg="add del">
          <ac:chgData name="Francis, Trompess (GfK)" userId="b9b3e7ec-efbe-4b24-9c35-f637a8542760" providerId="ADAL" clId="{FE8700F5-2BF6-49FB-8732-7C816BFAF1AC}" dt="2023-04-13T10:38:41.439" v="123" actId="26606"/>
          <ac:spMkLst>
            <pc:docMk/>
            <pc:sldMk cId="3071440630" sldId="273"/>
            <ac:spMk id="15" creationId="{A7B99495-F43F-4D80-A44F-2CB4764EB90B}"/>
          </ac:spMkLst>
        </pc:spChg>
        <pc:spChg chg="add del">
          <ac:chgData name="Francis, Trompess (GfK)" userId="b9b3e7ec-efbe-4b24-9c35-f637a8542760" providerId="ADAL" clId="{FE8700F5-2BF6-49FB-8732-7C816BFAF1AC}" dt="2023-04-13T10:38:41.439" v="123" actId="26606"/>
          <ac:spMkLst>
            <pc:docMk/>
            <pc:sldMk cId="3071440630" sldId="273"/>
            <ac:spMk id="17" creationId="{70BEB1E7-2F88-40BC-B73D-42E5B6F80BFC}"/>
          </ac:spMkLst>
        </pc:spChg>
        <pc:picChg chg="add mod ord">
          <ac:chgData name="Francis, Trompess (GfK)" userId="b9b3e7ec-efbe-4b24-9c35-f637a8542760" providerId="ADAL" clId="{FE8700F5-2BF6-49FB-8732-7C816BFAF1AC}" dt="2023-04-13T10:38:41.439" v="123" actId="26606"/>
          <ac:picMkLst>
            <pc:docMk/>
            <pc:sldMk cId="3071440630" sldId="273"/>
            <ac:picMk id="6" creationId="{E501B855-4B71-ED49-D3DA-1EA0A621682E}"/>
          </ac:picMkLst>
        </pc:picChg>
        <pc:picChg chg="add mod">
          <ac:chgData name="Francis, Trompess (GfK)" userId="b9b3e7ec-efbe-4b24-9c35-f637a8542760" providerId="ADAL" clId="{FE8700F5-2BF6-49FB-8732-7C816BFAF1AC}" dt="2023-04-13T10:38:41.439" v="123" actId="26606"/>
          <ac:picMkLst>
            <pc:docMk/>
            <pc:sldMk cId="3071440630" sldId="273"/>
            <ac:picMk id="8" creationId="{EA0A2674-8F7A-01E1-1852-F7CA2A0CA745}"/>
          </ac:picMkLst>
        </pc:picChg>
      </pc:sldChg>
      <pc:sldChg chg="addSp delSp modSp new mod">
        <pc:chgData name="Francis, Trompess (GfK)" userId="b9b3e7ec-efbe-4b24-9c35-f637a8542760" providerId="ADAL" clId="{FE8700F5-2BF6-49FB-8732-7C816BFAF1AC}" dt="2023-04-13T10:39:52.284" v="130"/>
        <pc:sldMkLst>
          <pc:docMk/>
          <pc:sldMk cId="3654841301" sldId="274"/>
        </pc:sldMkLst>
        <pc:spChg chg="del">
          <ac:chgData name="Francis, Trompess (GfK)" userId="b9b3e7ec-efbe-4b24-9c35-f637a8542760" providerId="ADAL" clId="{FE8700F5-2BF6-49FB-8732-7C816BFAF1AC}" dt="2023-04-13T10:39:44.984" v="128" actId="478"/>
          <ac:spMkLst>
            <pc:docMk/>
            <pc:sldMk cId="3654841301" sldId="274"/>
            <ac:spMk id="2" creationId="{941C161A-E0B9-6C8C-F7C6-90D68D6A877E}"/>
          </ac:spMkLst>
        </pc:spChg>
        <pc:spChg chg="del">
          <ac:chgData name="Francis, Trompess (GfK)" userId="b9b3e7ec-efbe-4b24-9c35-f637a8542760" providerId="ADAL" clId="{FE8700F5-2BF6-49FB-8732-7C816BFAF1AC}" dt="2023-04-13T10:39:44.984" v="128" actId="478"/>
          <ac:spMkLst>
            <pc:docMk/>
            <pc:sldMk cId="3654841301" sldId="274"/>
            <ac:spMk id="3" creationId="{2198603B-64EC-197A-43C4-272D91CB354A}"/>
          </ac:spMkLst>
        </pc:spChg>
        <pc:spChg chg="del">
          <ac:chgData name="Francis, Trompess (GfK)" userId="b9b3e7ec-efbe-4b24-9c35-f637a8542760" providerId="ADAL" clId="{FE8700F5-2BF6-49FB-8732-7C816BFAF1AC}" dt="2023-04-13T10:39:44.984" v="128" actId="478"/>
          <ac:spMkLst>
            <pc:docMk/>
            <pc:sldMk cId="3654841301" sldId="274"/>
            <ac:spMk id="4" creationId="{170AB615-9B54-97D8-C660-6A873C6B8648}"/>
          </ac:spMkLst>
        </pc:spChg>
        <pc:spChg chg="add mod">
          <ac:chgData name="Francis, Trompess (GfK)" userId="b9b3e7ec-efbe-4b24-9c35-f637a8542760" providerId="ADAL" clId="{FE8700F5-2BF6-49FB-8732-7C816BFAF1AC}" dt="2023-04-13T10:39:52.284" v="130"/>
          <ac:spMkLst>
            <pc:docMk/>
            <pc:sldMk cId="3654841301" sldId="274"/>
            <ac:spMk id="5" creationId="{E0C44305-B29C-4D5F-5EBB-57169A18001B}"/>
          </ac:spMkLst>
        </pc:spChg>
        <pc:spChg chg="add mod">
          <ac:chgData name="Francis, Trompess (GfK)" userId="b9b3e7ec-efbe-4b24-9c35-f637a8542760" providerId="ADAL" clId="{FE8700F5-2BF6-49FB-8732-7C816BFAF1AC}" dt="2023-04-13T10:39:52.284" v="130"/>
          <ac:spMkLst>
            <pc:docMk/>
            <pc:sldMk cId="3654841301" sldId="274"/>
            <ac:spMk id="6" creationId="{F2F224C0-833D-2033-19B9-0D2D58A500BD}"/>
          </ac:spMkLst>
        </pc:spChg>
        <pc:spChg chg="add mod">
          <ac:chgData name="Francis, Trompess (GfK)" userId="b9b3e7ec-efbe-4b24-9c35-f637a8542760" providerId="ADAL" clId="{FE8700F5-2BF6-49FB-8732-7C816BFAF1AC}" dt="2023-04-13T10:39:52.284" v="130"/>
          <ac:spMkLst>
            <pc:docMk/>
            <pc:sldMk cId="3654841301" sldId="274"/>
            <ac:spMk id="7" creationId="{82ABB619-5E43-633C-B63F-300D9104C122}"/>
          </ac:spMkLst>
        </pc:spChg>
      </pc:sldChg>
      <pc:sldChg chg="addSp delSp modSp new mod">
        <pc:chgData name="Francis, Trompess (GfK)" userId="b9b3e7ec-efbe-4b24-9c35-f637a8542760" providerId="ADAL" clId="{FE8700F5-2BF6-49FB-8732-7C816BFAF1AC}" dt="2023-04-13T10:40:13.899" v="135"/>
        <pc:sldMkLst>
          <pc:docMk/>
          <pc:sldMk cId="1305450890" sldId="275"/>
        </pc:sldMkLst>
        <pc:spChg chg="del">
          <ac:chgData name="Francis, Trompess (GfK)" userId="b9b3e7ec-efbe-4b24-9c35-f637a8542760" providerId="ADAL" clId="{FE8700F5-2BF6-49FB-8732-7C816BFAF1AC}" dt="2023-04-13T10:40:06.128" v="133" actId="478"/>
          <ac:spMkLst>
            <pc:docMk/>
            <pc:sldMk cId="1305450890" sldId="275"/>
            <ac:spMk id="2" creationId="{B04EFCF7-C021-33A6-BE39-FE727682F31C}"/>
          </ac:spMkLst>
        </pc:spChg>
        <pc:spChg chg="del">
          <ac:chgData name="Francis, Trompess (GfK)" userId="b9b3e7ec-efbe-4b24-9c35-f637a8542760" providerId="ADAL" clId="{FE8700F5-2BF6-49FB-8732-7C816BFAF1AC}" dt="2023-04-13T10:40:06.128" v="133" actId="478"/>
          <ac:spMkLst>
            <pc:docMk/>
            <pc:sldMk cId="1305450890" sldId="275"/>
            <ac:spMk id="3" creationId="{BB83016B-83F2-7BD8-2058-FB0DD91A4740}"/>
          </ac:spMkLst>
        </pc:spChg>
        <pc:spChg chg="del">
          <ac:chgData name="Francis, Trompess (GfK)" userId="b9b3e7ec-efbe-4b24-9c35-f637a8542760" providerId="ADAL" clId="{FE8700F5-2BF6-49FB-8732-7C816BFAF1AC}" dt="2023-04-13T10:40:06.128" v="133" actId="478"/>
          <ac:spMkLst>
            <pc:docMk/>
            <pc:sldMk cId="1305450890" sldId="275"/>
            <ac:spMk id="4" creationId="{8B59A83B-341F-8B58-52EC-F0ACA41F8A9D}"/>
          </ac:spMkLst>
        </pc:spChg>
        <pc:spChg chg="add mod">
          <ac:chgData name="Francis, Trompess (GfK)" userId="b9b3e7ec-efbe-4b24-9c35-f637a8542760" providerId="ADAL" clId="{FE8700F5-2BF6-49FB-8732-7C816BFAF1AC}" dt="2023-04-13T10:40:13.899" v="135"/>
          <ac:spMkLst>
            <pc:docMk/>
            <pc:sldMk cId="1305450890" sldId="275"/>
            <ac:spMk id="5" creationId="{5D7C63C3-2D7B-32C2-D4D4-1381D4565B57}"/>
          </ac:spMkLst>
        </pc:spChg>
        <pc:spChg chg="add mod">
          <ac:chgData name="Francis, Trompess (GfK)" userId="b9b3e7ec-efbe-4b24-9c35-f637a8542760" providerId="ADAL" clId="{FE8700F5-2BF6-49FB-8732-7C816BFAF1AC}" dt="2023-04-13T10:40:13.899" v="135"/>
          <ac:spMkLst>
            <pc:docMk/>
            <pc:sldMk cId="1305450890" sldId="275"/>
            <ac:spMk id="6" creationId="{443E82EB-9202-CD21-4265-60FDBD5EBADD}"/>
          </ac:spMkLst>
        </pc:spChg>
        <pc:spChg chg="add mod">
          <ac:chgData name="Francis, Trompess (GfK)" userId="b9b3e7ec-efbe-4b24-9c35-f637a8542760" providerId="ADAL" clId="{FE8700F5-2BF6-49FB-8732-7C816BFAF1AC}" dt="2023-04-13T10:40:13.899" v="135"/>
          <ac:spMkLst>
            <pc:docMk/>
            <pc:sldMk cId="1305450890" sldId="275"/>
            <ac:spMk id="7" creationId="{080FCABD-E8DE-CD96-FCFE-8E3B197C868A}"/>
          </ac:spMkLst>
        </pc:spChg>
        <pc:spChg chg="add mod">
          <ac:chgData name="Francis, Trompess (GfK)" userId="b9b3e7ec-efbe-4b24-9c35-f637a8542760" providerId="ADAL" clId="{FE8700F5-2BF6-49FB-8732-7C816BFAF1AC}" dt="2023-04-13T10:40:13.899" v="135"/>
          <ac:spMkLst>
            <pc:docMk/>
            <pc:sldMk cId="1305450890" sldId="275"/>
            <ac:spMk id="8" creationId="{A10EBDD4-CD1F-7255-5D9F-6E253C105CE8}"/>
          </ac:spMkLst>
        </pc:spChg>
        <pc:spChg chg="add mod">
          <ac:chgData name="Francis, Trompess (GfK)" userId="b9b3e7ec-efbe-4b24-9c35-f637a8542760" providerId="ADAL" clId="{FE8700F5-2BF6-49FB-8732-7C816BFAF1AC}" dt="2023-04-13T10:40:13.899" v="135"/>
          <ac:spMkLst>
            <pc:docMk/>
            <pc:sldMk cId="1305450890" sldId="275"/>
            <ac:spMk id="9" creationId="{0838E3BD-64BD-4FEB-04FB-6F5CE948664D}"/>
          </ac:spMkLst>
        </pc:spChg>
      </pc:sldChg>
      <pc:sldChg chg="addSp delSp modSp new mod setBg">
        <pc:chgData name="Francis, Trompess (GfK)" userId="b9b3e7ec-efbe-4b24-9c35-f637a8542760" providerId="ADAL" clId="{FE8700F5-2BF6-49FB-8732-7C816BFAF1AC}" dt="2023-04-13T10:41:27.019" v="150"/>
        <pc:sldMkLst>
          <pc:docMk/>
          <pc:sldMk cId="2302609411" sldId="276"/>
        </pc:sldMkLst>
        <pc:spChg chg="del">
          <ac:chgData name="Francis, Trompess (GfK)" userId="b9b3e7ec-efbe-4b24-9c35-f637a8542760" providerId="ADAL" clId="{FE8700F5-2BF6-49FB-8732-7C816BFAF1AC}" dt="2023-04-13T10:40:57.354" v="141" actId="478"/>
          <ac:spMkLst>
            <pc:docMk/>
            <pc:sldMk cId="2302609411" sldId="276"/>
            <ac:spMk id="2" creationId="{5099A5D4-C496-9A9A-22C0-ABED2301EAD3}"/>
          </ac:spMkLst>
        </pc:spChg>
        <pc:spChg chg="del">
          <ac:chgData name="Francis, Trompess (GfK)" userId="b9b3e7ec-efbe-4b24-9c35-f637a8542760" providerId="ADAL" clId="{FE8700F5-2BF6-49FB-8732-7C816BFAF1AC}" dt="2023-04-13T10:40:57.354" v="141" actId="478"/>
          <ac:spMkLst>
            <pc:docMk/>
            <pc:sldMk cId="2302609411" sldId="276"/>
            <ac:spMk id="3" creationId="{103F84B8-BEE2-A730-8D63-44DFA04102F7}"/>
          </ac:spMkLst>
        </pc:spChg>
        <pc:spChg chg="del">
          <ac:chgData name="Francis, Trompess (GfK)" userId="b9b3e7ec-efbe-4b24-9c35-f637a8542760" providerId="ADAL" clId="{FE8700F5-2BF6-49FB-8732-7C816BFAF1AC}" dt="2023-04-13T10:40:57.354" v="141" actId="478"/>
          <ac:spMkLst>
            <pc:docMk/>
            <pc:sldMk cId="2302609411" sldId="276"/>
            <ac:spMk id="4" creationId="{E4D6838C-7CF0-07B5-6325-C27C23A81AD9}"/>
          </ac:spMkLst>
        </pc:spChg>
        <pc:spChg chg="add del mod">
          <ac:chgData name="Francis, Trompess (GfK)" userId="b9b3e7ec-efbe-4b24-9c35-f637a8542760" providerId="ADAL" clId="{FE8700F5-2BF6-49FB-8732-7C816BFAF1AC}" dt="2023-04-13T10:40:46.442" v="140"/>
          <ac:spMkLst>
            <pc:docMk/>
            <pc:sldMk cId="2302609411" sldId="276"/>
            <ac:spMk id="5" creationId="{DB5F4488-1CCC-FFFC-9754-09C0986B9149}"/>
          </ac:spMkLst>
        </pc:spChg>
        <pc:spChg chg="add del mod">
          <ac:chgData name="Francis, Trompess (GfK)" userId="b9b3e7ec-efbe-4b24-9c35-f637a8542760" providerId="ADAL" clId="{FE8700F5-2BF6-49FB-8732-7C816BFAF1AC}" dt="2023-04-13T10:40:46.442" v="140"/>
          <ac:spMkLst>
            <pc:docMk/>
            <pc:sldMk cId="2302609411" sldId="276"/>
            <ac:spMk id="6" creationId="{E6D81F95-92E7-B7CC-A33E-BF025E7460FD}"/>
          </ac:spMkLst>
        </pc:spChg>
        <pc:spChg chg="add del mod">
          <ac:chgData name="Francis, Trompess (GfK)" userId="b9b3e7ec-efbe-4b24-9c35-f637a8542760" providerId="ADAL" clId="{FE8700F5-2BF6-49FB-8732-7C816BFAF1AC}" dt="2023-04-13T10:41:27.019" v="150"/>
          <ac:spMkLst>
            <pc:docMk/>
            <pc:sldMk cId="2302609411" sldId="276"/>
            <ac:spMk id="8" creationId="{BACAFE07-8E66-4C63-244B-B93C77DC4A78}"/>
          </ac:spMkLst>
        </pc:spChg>
        <pc:spChg chg="add del mod">
          <ac:chgData name="Francis, Trompess (GfK)" userId="b9b3e7ec-efbe-4b24-9c35-f637a8542760" providerId="ADAL" clId="{FE8700F5-2BF6-49FB-8732-7C816BFAF1AC}" dt="2023-04-13T10:41:27.019" v="150"/>
          <ac:spMkLst>
            <pc:docMk/>
            <pc:sldMk cId="2302609411" sldId="276"/>
            <ac:spMk id="9" creationId="{6CF742DD-8BB8-EFA8-D431-D3F4CB783D05}"/>
          </ac:spMkLst>
        </pc:spChg>
        <pc:spChg chg="add del">
          <ac:chgData name="Francis, Trompess (GfK)" userId="b9b3e7ec-efbe-4b24-9c35-f637a8542760" providerId="ADAL" clId="{FE8700F5-2BF6-49FB-8732-7C816BFAF1AC}" dt="2023-04-13T10:41:14.068" v="144" actId="26606"/>
          <ac:spMkLst>
            <pc:docMk/>
            <pc:sldMk cId="2302609411" sldId="276"/>
            <ac:spMk id="15" creationId="{131BAD53-4E89-4F62-BBB7-26359763ED39}"/>
          </ac:spMkLst>
        </pc:spChg>
        <pc:spChg chg="add del">
          <ac:chgData name="Francis, Trompess (GfK)" userId="b9b3e7ec-efbe-4b24-9c35-f637a8542760" providerId="ADAL" clId="{FE8700F5-2BF6-49FB-8732-7C816BFAF1AC}" dt="2023-04-13T10:41:14.068" v="144" actId="26606"/>
          <ac:spMkLst>
            <pc:docMk/>
            <pc:sldMk cId="2302609411" sldId="276"/>
            <ac:spMk id="17" creationId="{62756DA2-40EB-4C6F-B962-5822FFB54FB6}"/>
          </ac:spMkLst>
        </pc:spChg>
        <pc:spChg chg="add del">
          <ac:chgData name="Francis, Trompess (GfK)" userId="b9b3e7ec-efbe-4b24-9c35-f637a8542760" providerId="ADAL" clId="{FE8700F5-2BF6-49FB-8732-7C816BFAF1AC}" dt="2023-04-13T10:41:21.493" v="146" actId="26606"/>
          <ac:spMkLst>
            <pc:docMk/>
            <pc:sldMk cId="2302609411" sldId="276"/>
            <ac:spMk id="19" creationId="{55222F96-971A-4F90-B841-6BAB416C7AC1}"/>
          </ac:spMkLst>
        </pc:spChg>
        <pc:spChg chg="add del">
          <ac:chgData name="Francis, Trompess (GfK)" userId="b9b3e7ec-efbe-4b24-9c35-f637a8542760" providerId="ADAL" clId="{FE8700F5-2BF6-49FB-8732-7C816BFAF1AC}" dt="2023-04-13T10:41:21.493" v="146" actId="26606"/>
          <ac:spMkLst>
            <pc:docMk/>
            <pc:sldMk cId="2302609411" sldId="276"/>
            <ac:spMk id="20" creationId="{DBC6133C-0615-4CE4-9132-37E609A9BDFA}"/>
          </ac:spMkLst>
        </pc:spChg>
        <pc:spChg chg="add del">
          <ac:chgData name="Francis, Trompess (GfK)" userId="b9b3e7ec-efbe-4b24-9c35-f637a8542760" providerId="ADAL" clId="{FE8700F5-2BF6-49FB-8732-7C816BFAF1AC}" dt="2023-04-13T10:41:21.493" v="146" actId="26606"/>
          <ac:spMkLst>
            <pc:docMk/>
            <pc:sldMk cId="2302609411" sldId="276"/>
            <ac:spMk id="21" creationId="{08980754-6F4B-43C9-B9BE-127B6BED6586}"/>
          </ac:spMkLst>
        </pc:spChg>
        <pc:spChg chg="add del">
          <ac:chgData name="Francis, Trompess (GfK)" userId="b9b3e7ec-efbe-4b24-9c35-f637a8542760" providerId="ADAL" clId="{FE8700F5-2BF6-49FB-8732-7C816BFAF1AC}" dt="2023-04-13T10:41:21.493" v="146" actId="26606"/>
          <ac:spMkLst>
            <pc:docMk/>
            <pc:sldMk cId="2302609411" sldId="276"/>
            <ac:spMk id="22" creationId="{169CC832-2974-4E8D-90ED-3E2941BA7336}"/>
          </ac:spMkLst>
        </pc:spChg>
        <pc:spChg chg="add del">
          <ac:chgData name="Francis, Trompess (GfK)" userId="b9b3e7ec-efbe-4b24-9c35-f637a8542760" providerId="ADAL" clId="{FE8700F5-2BF6-49FB-8732-7C816BFAF1AC}" dt="2023-04-13T10:41:21.493" v="146" actId="26606"/>
          <ac:spMkLst>
            <pc:docMk/>
            <pc:sldMk cId="2302609411" sldId="276"/>
            <ac:spMk id="23" creationId="{2C1BBA94-3F40-40AA-8BB9-E69E25E537C1}"/>
          </ac:spMkLst>
        </pc:spChg>
        <pc:spChg chg="add del">
          <ac:chgData name="Francis, Trompess (GfK)" userId="b9b3e7ec-efbe-4b24-9c35-f637a8542760" providerId="ADAL" clId="{FE8700F5-2BF6-49FB-8732-7C816BFAF1AC}" dt="2023-04-13T10:41:24.654" v="148" actId="26606"/>
          <ac:spMkLst>
            <pc:docMk/>
            <pc:sldMk cId="2302609411" sldId="276"/>
            <ac:spMk id="25" creationId="{32AEEBC8-9D30-42EF-95F2-386C2653FBF0}"/>
          </ac:spMkLst>
        </pc:spChg>
        <pc:spChg chg="add del">
          <ac:chgData name="Francis, Trompess (GfK)" userId="b9b3e7ec-efbe-4b24-9c35-f637a8542760" providerId="ADAL" clId="{FE8700F5-2BF6-49FB-8732-7C816BFAF1AC}" dt="2023-04-13T10:41:24.654" v="148" actId="26606"/>
          <ac:spMkLst>
            <pc:docMk/>
            <pc:sldMk cId="2302609411" sldId="276"/>
            <ac:spMk id="26" creationId="{2E92FA66-67D7-4CB4-94D3-E643A9AD4757}"/>
          </ac:spMkLst>
        </pc:spChg>
        <pc:picChg chg="add del mod">
          <ac:chgData name="Francis, Trompess (GfK)" userId="b9b3e7ec-efbe-4b24-9c35-f637a8542760" providerId="ADAL" clId="{FE8700F5-2BF6-49FB-8732-7C816BFAF1AC}" dt="2023-04-13T10:40:46.442" v="140"/>
          <ac:picMkLst>
            <pc:docMk/>
            <pc:sldMk cId="2302609411" sldId="276"/>
            <ac:picMk id="7" creationId="{252CDF9C-341E-8BD1-76CF-D6801E303B29}"/>
          </ac:picMkLst>
        </pc:picChg>
        <pc:picChg chg="add del mod">
          <ac:chgData name="Francis, Trompess (GfK)" userId="b9b3e7ec-efbe-4b24-9c35-f637a8542760" providerId="ADAL" clId="{FE8700F5-2BF6-49FB-8732-7C816BFAF1AC}" dt="2023-04-13T10:41:27.019" v="150"/>
          <ac:picMkLst>
            <pc:docMk/>
            <pc:sldMk cId="2302609411" sldId="276"/>
            <ac:picMk id="10" creationId="{86C2881A-4C5A-19F9-0079-240CB7876F41}"/>
          </ac:picMkLst>
        </pc:picChg>
      </pc:sldChg>
      <pc:sldChg chg="addSp delSp modSp new mod">
        <pc:chgData name="Francis, Trompess (GfK)" userId="b9b3e7ec-efbe-4b24-9c35-f637a8542760" providerId="ADAL" clId="{FE8700F5-2BF6-49FB-8732-7C816BFAF1AC}" dt="2023-04-13T10:41:46.637" v="154"/>
        <pc:sldMkLst>
          <pc:docMk/>
          <pc:sldMk cId="2788723177" sldId="277"/>
        </pc:sldMkLst>
        <pc:spChg chg="del">
          <ac:chgData name="Francis, Trompess (GfK)" userId="b9b3e7ec-efbe-4b24-9c35-f637a8542760" providerId="ADAL" clId="{FE8700F5-2BF6-49FB-8732-7C816BFAF1AC}" dt="2023-04-13T10:41:36.423" v="152" actId="478"/>
          <ac:spMkLst>
            <pc:docMk/>
            <pc:sldMk cId="2788723177" sldId="277"/>
            <ac:spMk id="2" creationId="{B2EAD233-F5FD-E2D0-E48B-B5E02639896D}"/>
          </ac:spMkLst>
        </pc:spChg>
        <pc:spChg chg="del">
          <ac:chgData name="Francis, Trompess (GfK)" userId="b9b3e7ec-efbe-4b24-9c35-f637a8542760" providerId="ADAL" clId="{FE8700F5-2BF6-49FB-8732-7C816BFAF1AC}" dt="2023-04-13T10:41:36.423" v="152" actId="478"/>
          <ac:spMkLst>
            <pc:docMk/>
            <pc:sldMk cId="2788723177" sldId="277"/>
            <ac:spMk id="3" creationId="{98591894-6A6D-7743-4F97-4FBE5F1619E4}"/>
          </ac:spMkLst>
        </pc:spChg>
        <pc:spChg chg="del">
          <ac:chgData name="Francis, Trompess (GfK)" userId="b9b3e7ec-efbe-4b24-9c35-f637a8542760" providerId="ADAL" clId="{FE8700F5-2BF6-49FB-8732-7C816BFAF1AC}" dt="2023-04-13T10:41:36.423" v="152" actId="478"/>
          <ac:spMkLst>
            <pc:docMk/>
            <pc:sldMk cId="2788723177" sldId="277"/>
            <ac:spMk id="4" creationId="{76532313-C9F9-0698-B038-314ECFD1F93D}"/>
          </ac:spMkLst>
        </pc:spChg>
        <pc:spChg chg="add mod">
          <ac:chgData name="Francis, Trompess (GfK)" userId="b9b3e7ec-efbe-4b24-9c35-f637a8542760" providerId="ADAL" clId="{FE8700F5-2BF6-49FB-8732-7C816BFAF1AC}" dt="2023-04-13T10:41:46.637" v="154"/>
          <ac:spMkLst>
            <pc:docMk/>
            <pc:sldMk cId="2788723177" sldId="277"/>
            <ac:spMk id="5" creationId="{B84D6906-C686-AC82-52C8-18640D0E905B}"/>
          </ac:spMkLst>
        </pc:spChg>
        <pc:spChg chg="add mod">
          <ac:chgData name="Francis, Trompess (GfK)" userId="b9b3e7ec-efbe-4b24-9c35-f637a8542760" providerId="ADAL" clId="{FE8700F5-2BF6-49FB-8732-7C816BFAF1AC}" dt="2023-04-13T10:41:46.637" v="154"/>
          <ac:spMkLst>
            <pc:docMk/>
            <pc:sldMk cId="2788723177" sldId="277"/>
            <ac:spMk id="6" creationId="{855DF458-CF7B-095B-BA4F-19BD3CDBE547}"/>
          </ac:spMkLst>
        </pc:spChg>
        <pc:picChg chg="add mod">
          <ac:chgData name="Francis, Trompess (GfK)" userId="b9b3e7ec-efbe-4b24-9c35-f637a8542760" providerId="ADAL" clId="{FE8700F5-2BF6-49FB-8732-7C816BFAF1AC}" dt="2023-04-13T10:41:46.637" v="154"/>
          <ac:picMkLst>
            <pc:docMk/>
            <pc:sldMk cId="2788723177" sldId="277"/>
            <ac:picMk id="7" creationId="{8C84CCA2-3DA8-C40A-3B23-9093BC739DE2}"/>
          </ac:picMkLst>
        </pc:picChg>
        <pc:picChg chg="add mod">
          <ac:chgData name="Francis, Trompess (GfK)" userId="b9b3e7ec-efbe-4b24-9c35-f637a8542760" providerId="ADAL" clId="{FE8700F5-2BF6-49FB-8732-7C816BFAF1AC}" dt="2023-04-13T10:41:46.637" v="154"/>
          <ac:picMkLst>
            <pc:docMk/>
            <pc:sldMk cId="2788723177" sldId="277"/>
            <ac:picMk id="8" creationId="{313FD803-85C4-6DFA-E1AB-6E304113928A}"/>
          </ac:picMkLst>
        </pc:picChg>
      </pc:sldChg>
      <pc:sldChg chg="addSp delSp modSp new mod">
        <pc:chgData name="Francis, Trompess (GfK)" userId="b9b3e7ec-efbe-4b24-9c35-f637a8542760" providerId="ADAL" clId="{FE8700F5-2BF6-49FB-8732-7C816BFAF1AC}" dt="2023-04-13T10:49:05.778" v="295" actId="207"/>
        <pc:sldMkLst>
          <pc:docMk/>
          <pc:sldMk cId="486965564" sldId="278"/>
        </pc:sldMkLst>
        <pc:spChg chg="del">
          <ac:chgData name="Francis, Trompess (GfK)" userId="b9b3e7ec-efbe-4b24-9c35-f637a8542760" providerId="ADAL" clId="{FE8700F5-2BF6-49FB-8732-7C816BFAF1AC}" dt="2023-04-13T10:42:00.980" v="158" actId="478"/>
          <ac:spMkLst>
            <pc:docMk/>
            <pc:sldMk cId="486965564" sldId="278"/>
            <ac:spMk id="2" creationId="{35132439-4204-F0CA-1066-E03D0385DE5F}"/>
          </ac:spMkLst>
        </pc:spChg>
        <pc:spChg chg="del">
          <ac:chgData name="Francis, Trompess (GfK)" userId="b9b3e7ec-efbe-4b24-9c35-f637a8542760" providerId="ADAL" clId="{FE8700F5-2BF6-49FB-8732-7C816BFAF1AC}" dt="2023-04-13T10:42:00.980" v="158" actId="478"/>
          <ac:spMkLst>
            <pc:docMk/>
            <pc:sldMk cId="486965564" sldId="278"/>
            <ac:spMk id="3" creationId="{7FCCAD0C-A94B-F732-82FE-F17D739B903F}"/>
          </ac:spMkLst>
        </pc:spChg>
        <pc:spChg chg="del">
          <ac:chgData name="Francis, Trompess (GfK)" userId="b9b3e7ec-efbe-4b24-9c35-f637a8542760" providerId="ADAL" clId="{FE8700F5-2BF6-49FB-8732-7C816BFAF1AC}" dt="2023-04-13T10:42:00.980" v="158" actId="478"/>
          <ac:spMkLst>
            <pc:docMk/>
            <pc:sldMk cId="486965564" sldId="278"/>
            <ac:spMk id="4" creationId="{B7CA8923-80A9-83F4-A07B-5BDB54E37637}"/>
          </ac:spMkLst>
        </pc:spChg>
        <pc:spChg chg="add mod">
          <ac:chgData name="Francis, Trompess (GfK)" userId="b9b3e7ec-efbe-4b24-9c35-f637a8542760" providerId="ADAL" clId="{FE8700F5-2BF6-49FB-8732-7C816BFAF1AC}" dt="2023-04-13T10:49:05.778" v="295" actId="207"/>
          <ac:spMkLst>
            <pc:docMk/>
            <pc:sldMk cId="486965564" sldId="278"/>
            <ac:spMk id="5" creationId="{67E3A50F-4C97-FC0E-157E-3C8087BEE2B2}"/>
          </ac:spMkLst>
        </pc:spChg>
        <pc:spChg chg="add mod">
          <ac:chgData name="Francis, Trompess (GfK)" userId="b9b3e7ec-efbe-4b24-9c35-f637a8542760" providerId="ADAL" clId="{FE8700F5-2BF6-49FB-8732-7C816BFAF1AC}" dt="2023-04-13T10:43:18.372" v="217" actId="20577"/>
          <ac:spMkLst>
            <pc:docMk/>
            <pc:sldMk cId="486965564" sldId="278"/>
            <ac:spMk id="6" creationId="{DBD2E580-47CC-6030-D424-F4E6B8A0596B}"/>
          </ac:spMkLst>
        </pc:spChg>
      </pc:sldChg>
      <pc:sldChg chg="addSp delSp modSp new mod">
        <pc:chgData name="Francis, Trompess (GfK)" userId="b9b3e7ec-efbe-4b24-9c35-f637a8542760" providerId="ADAL" clId="{FE8700F5-2BF6-49FB-8732-7C816BFAF1AC}" dt="2023-04-13T10:49:19.096" v="296" actId="207"/>
        <pc:sldMkLst>
          <pc:docMk/>
          <pc:sldMk cId="2476675242" sldId="279"/>
        </pc:sldMkLst>
        <pc:spChg chg="del">
          <ac:chgData name="Francis, Trompess (GfK)" userId="b9b3e7ec-efbe-4b24-9c35-f637a8542760" providerId="ADAL" clId="{FE8700F5-2BF6-49FB-8732-7C816BFAF1AC}" dt="2023-04-13T10:43:26.687" v="219" actId="478"/>
          <ac:spMkLst>
            <pc:docMk/>
            <pc:sldMk cId="2476675242" sldId="279"/>
            <ac:spMk id="2" creationId="{2D98CC2E-E2B3-D9D9-6F09-4CD1F680D4EB}"/>
          </ac:spMkLst>
        </pc:spChg>
        <pc:spChg chg="del">
          <ac:chgData name="Francis, Trompess (GfK)" userId="b9b3e7ec-efbe-4b24-9c35-f637a8542760" providerId="ADAL" clId="{FE8700F5-2BF6-49FB-8732-7C816BFAF1AC}" dt="2023-04-13T10:43:26.687" v="219" actId="478"/>
          <ac:spMkLst>
            <pc:docMk/>
            <pc:sldMk cId="2476675242" sldId="279"/>
            <ac:spMk id="3" creationId="{3BF1C71D-56DE-3BC7-91F0-515BE3553A40}"/>
          </ac:spMkLst>
        </pc:spChg>
        <pc:spChg chg="del">
          <ac:chgData name="Francis, Trompess (GfK)" userId="b9b3e7ec-efbe-4b24-9c35-f637a8542760" providerId="ADAL" clId="{FE8700F5-2BF6-49FB-8732-7C816BFAF1AC}" dt="2023-04-13T10:43:26.687" v="219" actId="478"/>
          <ac:spMkLst>
            <pc:docMk/>
            <pc:sldMk cId="2476675242" sldId="279"/>
            <ac:spMk id="4" creationId="{73E8E341-9519-75E1-7088-1A84A88D296C}"/>
          </ac:spMkLst>
        </pc:spChg>
        <pc:spChg chg="add mod">
          <ac:chgData name="Francis, Trompess (GfK)" userId="b9b3e7ec-efbe-4b24-9c35-f637a8542760" providerId="ADAL" clId="{FE8700F5-2BF6-49FB-8732-7C816BFAF1AC}" dt="2023-04-13T10:49:19.096" v="296" actId="207"/>
          <ac:spMkLst>
            <pc:docMk/>
            <pc:sldMk cId="2476675242" sldId="279"/>
            <ac:spMk id="5" creationId="{43569315-EF3C-107B-841B-20D1341B897D}"/>
          </ac:spMkLst>
        </pc:spChg>
      </pc:sldChg>
      <pc:sldChg chg="addSp delSp modSp new mod">
        <pc:chgData name="Francis, Trompess (GfK)" userId="b9b3e7ec-efbe-4b24-9c35-f637a8542760" providerId="ADAL" clId="{FE8700F5-2BF6-49FB-8732-7C816BFAF1AC}" dt="2023-04-13T10:49:27.197" v="297" actId="207"/>
        <pc:sldMkLst>
          <pc:docMk/>
          <pc:sldMk cId="2437964635" sldId="280"/>
        </pc:sldMkLst>
        <pc:spChg chg="del">
          <ac:chgData name="Francis, Trompess (GfK)" userId="b9b3e7ec-efbe-4b24-9c35-f637a8542760" providerId="ADAL" clId="{FE8700F5-2BF6-49FB-8732-7C816BFAF1AC}" dt="2023-04-13T10:44:21.197" v="235" actId="478"/>
          <ac:spMkLst>
            <pc:docMk/>
            <pc:sldMk cId="2437964635" sldId="280"/>
            <ac:spMk id="2" creationId="{2321FD4F-33E0-322D-C82A-8DDCBE09C9FE}"/>
          </ac:spMkLst>
        </pc:spChg>
        <pc:spChg chg="del">
          <ac:chgData name="Francis, Trompess (GfK)" userId="b9b3e7ec-efbe-4b24-9c35-f637a8542760" providerId="ADAL" clId="{FE8700F5-2BF6-49FB-8732-7C816BFAF1AC}" dt="2023-04-13T10:44:21.197" v="235" actId="478"/>
          <ac:spMkLst>
            <pc:docMk/>
            <pc:sldMk cId="2437964635" sldId="280"/>
            <ac:spMk id="3" creationId="{ED6590FD-7DCD-2BE4-212D-8E6922614C22}"/>
          </ac:spMkLst>
        </pc:spChg>
        <pc:spChg chg="del">
          <ac:chgData name="Francis, Trompess (GfK)" userId="b9b3e7ec-efbe-4b24-9c35-f637a8542760" providerId="ADAL" clId="{FE8700F5-2BF6-49FB-8732-7C816BFAF1AC}" dt="2023-04-13T10:44:21.197" v="235" actId="478"/>
          <ac:spMkLst>
            <pc:docMk/>
            <pc:sldMk cId="2437964635" sldId="280"/>
            <ac:spMk id="4" creationId="{73D803E4-3425-913A-4EFB-A64338F6C721}"/>
          </ac:spMkLst>
        </pc:spChg>
        <pc:spChg chg="add mod">
          <ac:chgData name="Francis, Trompess (GfK)" userId="b9b3e7ec-efbe-4b24-9c35-f637a8542760" providerId="ADAL" clId="{FE8700F5-2BF6-49FB-8732-7C816BFAF1AC}" dt="2023-04-13T10:49:27.197" v="297" actId="207"/>
          <ac:spMkLst>
            <pc:docMk/>
            <pc:sldMk cId="2437964635" sldId="280"/>
            <ac:spMk id="5" creationId="{7ED040EE-9D16-0A77-BAE8-6F1AA9D294D8}"/>
          </ac:spMkLst>
        </pc:spChg>
      </pc:sldChg>
      <pc:sldChg chg="addSp modSp add mod">
        <pc:chgData name="Francis, Trompess (GfK)" userId="b9b3e7ec-efbe-4b24-9c35-f637a8542760" providerId="ADAL" clId="{FE8700F5-2BF6-49FB-8732-7C816BFAF1AC}" dt="2023-04-13T11:18:58.234" v="572" actId="27636"/>
        <pc:sldMkLst>
          <pc:docMk/>
          <pc:sldMk cId="1174815207" sldId="281"/>
        </pc:sldMkLst>
        <pc:spChg chg="add mod">
          <ac:chgData name="Francis, Trompess (GfK)" userId="b9b3e7ec-efbe-4b24-9c35-f637a8542760" providerId="ADAL" clId="{FE8700F5-2BF6-49FB-8732-7C816BFAF1AC}" dt="2023-04-13T11:18:58.234" v="572" actId="27636"/>
          <ac:spMkLst>
            <pc:docMk/>
            <pc:sldMk cId="1174815207" sldId="281"/>
            <ac:spMk id="2" creationId="{35EE57DD-291D-2DAD-DBF9-A2983E0D9C36}"/>
          </ac:spMkLst>
        </pc:spChg>
        <pc:spChg chg="mod">
          <ac:chgData name="Francis, Trompess (GfK)" userId="b9b3e7ec-efbe-4b24-9c35-f637a8542760" providerId="ADAL" clId="{FE8700F5-2BF6-49FB-8732-7C816BFAF1AC}" dt="2023-04-13T10:49:31.782" v="298" actId="207"/>
          <ac:spMkLst>
            <pc:docMk/>
            <pc:sldMk cId="1174815207" sldId="281"/>
            <ac:spMk id="5" creationId="{7ED040EE-9D16-0A77-BAE8-6F1AA9D294D8}"/>
          </ac:spMkLst>
        </pc:spChg>
      </pc:sldChg>
      <pc:sldChg chg="modSp add mod modTransition">
        <pc:chgData name="Francis, Trompess (GfK)" userId="b9b3e7ec-efbe-4b24-9c35-f637a8542760" providerId="ADAL" clId="{FE8700F5-2BF6-49FB-8732-7C816BFAF1AC}" dt="2023-04-18T18:44:42.842" v="721"/>
        <pc:sldMkLst>
          <pc:docMk/>
          <pc:sldMk cId="3292425049" sldId="282"/>
        </pc:sldMkLst>
        <pc:spChg chg="mod">
          <ac:chgData name="Francis, Trompess (GfK)" userId="b9b3e7ec-efbe-4b24-9c35-f637a8542760" providerId="ADAL" clId="{FE8700F5-2BF6-49FB-8732-7C816BFAF1AC}" dt="2023-04-13T10:49:36.098" v="299" actId="207"/>
          <ac:spMkLst>
            <pc:docMk/>
            <pc:sldMk cId="3292425049" sldId="282"/>
            <ac:spMk id="5" creationId="{7ED040EE-9D16-0A77-BAE8-6F1AA9D294D8}"/>
          </ac:spMkLst>
        </pc:spChg>
      </pc:sldChg>
      <pc:sldChg chg="modSp add mod modTransition">
        <pc:chgData name="Francis, Trompess (GfK)" userId="b9b3e7ec-efbe-4b24-9c35-f637a8542760" providerId="ADAL" clId="{FE8700F5-2BF6-49FB-8732-7C816BFAF1AC}" dt="2023-04-18T18:44:42.842" v="721"/>
        <pc:sldMkLst>
          <pc:docMk/>
          <pc:sldMk cId="98101076" sldId="283"/>
        </pc:sldMkLst>
        <pc:spChg chg="mod">
          <ac:chgData name="Francis, Trompess (GfK)" userId="b9b3e7ec-efbe-4b24-9c35-f637a8542760" providerId="ADAL" clId="{FE8700F5-2BF6-49FB-8732-7C816BFAF1AC}" dt="2023-04-13T10:49:40.324" v="300" actId="207"/>
          <ac:spMkLst>
            <pc:docMk/>
            <pc:sldMk cId="98101076" sldId="283"/>
            <ac:spMk id="5" creationId="{7ED040EE-9D16-0A77-BAE8-6F1AA9D294D8}"/>
          </ac:spMkLst>
        </pc:spChg>
      </pc:sldChg>
      <pc:sldChg chg="addSp delSp modSp add mod modTransition">
        <pc:chgData name="Francis, Trompess (GfK)" userId="b9b3e7ec-efbe-4b24-9c35-f637a8542760" providerId="ADAL" clId="{FE8700F5-2BF6-49FB-8732-7C816BFAF1AC}" dt="2023-04-18T18:44:42.842" v="721"/>
        <pc:sldMkLst>
          <pc:docMk/>
          <pc:sldMk cId="912236266" sldId="284"/>
        </pc:sldMkLst>
        <pc:spChg chg="add mod">
          <ac:chgData name="Francis, Trompess (GfK)" userId="b9b3e7ec-efbe-4b24-9c35-f637a8542760" providerId="ADAL" clId="{FE8700F5-2BF6-49FB-8732-7C816BFAF1AC}" dt="2023-04-13T10:53:33.269" v="397" actId="27636"/>
          <ac:spMkLst>
            <pc:docMk/>
            <pc:sldMk cId="912236266" sldId="284"/>
            <ac:spMk id="2" creationId="{20D94061-18ED-42FA-ACEE-23B68F704765}"/>
          </ac:spMkLst>
        </pc:spChg>
        <pc:spChg chg="add del mod">
          <ac:chgData name="Francis, Trompess (GfK)" userId="b9b3e7ec-efbe-4b24-9c35-f637a8542760" providerId="ADAL" clId="{FE8700F5-2BF6-49FB-8732-7C816BFAF1AC}" dt="2023-04-13T10:52:29.161" v="385"/>
          <ac:spMkLst>
            <pc:docMk/>
            <pc:sldMk cId="912236266" sldId="284"/>
            <ac:spMk id="3" creationId="{5A1C0C40-1907-BAEB-7DA7-3D0CD710D7A4}"/>
          </ac:spMkLst>
        </pc:spChg>
        <pc:spChg chg="mod">
          <ac:chgData name="Francis, Trompess (GfK)" userId="b9b3e7ec-efbe-4b24-9c35-f637a8542760" providerId="ADAL" clId="{FE8700F5-2BF6-49FB-8732-7C816BFAF1AC}" dt="2023-04-13T10:53:29.842" v="395" actId="14100"/>
          <ac:spMkLst>
            <pc:docMk/>
            <pc:sldMk cId="912236266" sldId="284"/>
            <ac:spMk id="5" creationId="{7ED040EE-9D16-0A77-BAE8-6F1AA9D294D8}"/>
          </ac:spMkLst>
        </pc:spChg>
        <pc:grpChg chg="add mod">
          <ac:chgData name="Francis, Trompess (GfK)" userId="b9b3e7ec-efbe-4b24-9c35-f637a8542760" providerId="ADAL" clId="{FE8700F5-2BF6-49FB-8732-7C816BFAF1AC}" dt="2023-04-13T10:53:23.453" v="393" actId="1076"/>
          <ac:grpSpMkLst>
            <pc:docMk/>
            <pc:sldMk cId="912236266" sldId="284"/>
            <ac:grpSpMk id="4" creationId="{ED692383-9910-FB7F-2E5E-8AD5711BEF9F}"/>
          </ac:grpSpMkLst>
        </pc:grpChg>
        <pc:grpChg chg="add mod">
          <ac:chgData name="Francis, Trompess (GfK)" userId="b9b3e7ec-efbe-4b24-9c35-f637a8542760" providerId="ADAL" clId="{FE8700F5-2BF6-49FB-8732-7C816BFAF1AC}" dt="2023-04-13T10:53:23.453" v="393" actId="1076"/>
          <ac:grpSpMkLst>
            <pc:docMk/>
            <pc:sldMk cId="912236266" sldId="284"/>
            <ac:grpSpMk id="8" creationId="{BFC64B2C-8404-0250-F932-DA4CC1B09844}"/>
          </ac:grpSpMkLst>
        </pc:grpChg>
        <pc:grpChg chg="add mod">
          <ac:chgData name="Francis, Trompess (GfK)" userId="b9b3e7ec-efbe-4b24-9c35-f637a8542760" providerId="ADAL" clId="{FE8700F5-2BF6-49FB-8732-7C816BFAF1AC}" dt="2023-04-13T10:53:23.453" v="393" actId="1076"/>
          <ac:grpSpMkLst>
            <pc:docMk/>
            <pc:sldMk cId="912236266" sldId="284"/>
            <ac:grpSpMk id="31" creationId="{A61A1255-1251-11F8-34A0-D953FD7C2287}"/>
          </ac:grpSpMkLst>
        </pc:grpChg>
        <pc:grpChg chg="add mod">
          <ac:chgData name="Francis, Trompess (GfK)" userId="b9b3e7ec-efbe-4b24-9c35-f637a8542760" providerId="ADAL" clId="{FE8700F5-2BF6-49FB-8732-7C816BFAF1AC}" dt="2023-04-13T10:53:23.453" v="393" actId="1076"/>
          <ac:grpSpMkLst>
            <pc:docMk/>
            <pc:sldMk cId="912236266" sldId="284"/>
            <ac:grpSpMk id="41" creationId="{ED784A8A-A659-A817-2139-34264A081E74}"/>
          </ac:grpSpMkLst>
        </pc:grpChg>
        <pc:grpChg chg="add mod">
          <ac:chgData name="Francis, Trompess (GfK)" userId="b9b3e7ec-efbe-4b24-9c35-f637a8542760" providerId="ADAL" clId="{FE8700F5-2BF6-49FB-8732-7C816BFAF1AC}" dt="2023-04-13T10:53:23.453" v="393" actId="1076"/>
          <ac:grpSpMkLst>
            <pc:docMk/>
            <pc:sldMk cId="912236266" sldId="284"/>
            <ac:grpSpMk id="55" creationId="{52EA18B4-7F4C-1EA4-B69C-36BCBE988B06}"/>
          </ac:grpSpMkLst>
        </pc:grpChg>
        <pc:grpChg chg="add mod">
          <ac:chgData name="Francis, Trompess (GfK)" userId="b9b3e7ec-efbe-4b24-9c35-f637a8542760" providerId="ADAL" clId="{FE8700F5-2BF6-49FB-8732-7C816BFAF1AC}" dt="2023-04-13T10:53:23.453" v="393" actId="1076"/>
          <ac:grpSpMkLst>
            <pc:docMk/>
            <pc:sldMk cId="912236266" sldId="284"/>
            <ac:grpSpMk id="58" creationId="{079E85EA-08F9-E96A-B865-B2142041F9CD}"/>
          </ac:grpSpMkLst>
        </pc:grpChg>
        <pc:grpChg chg="add mod">
          <ac:chgData name="Francis, Trompess (GfK)" userId="b9b3e7ec-efbe-4b24-9c35-f637a8542760" providerId="ADAL" clId="{FE8700F5-2BF6-49FB-8732-7C816BFAF1AC}" dt="2023-04-13T10:53:23.453" v="393" actId="1076"/>
          <ac:grpSpMkLst>
            <pc:docMk/>
            <pc:sldMk cId="912236266" sldId="284"/>
            <ac:grpSpMk id="70" creationId="{1BAD0682-92C9-C1EC-2F5E-793D64715096}"/>
          </ac:grpSpMkLst>
        </pc:grpChg>
        <pc:grpChg chg="add mod">
          <ac:chgData name="Francis, Trompess (GfK)" userId="b9b3e7ec-efbe-4b24-9c35-f637a8542760" providerId="ADAL" clId="{FE8700F5-2BF6-49FB-8732-7C816BFAF1AC}" dt="2023-04-13T10:53:23.453" v="393" actId="1076"/>
          <ac:grpSpMkLst>
            <pc:docMk/>
            <pc:sldMk cId="912236266" sldId="284"/>
            <ac:grpSpMk id="74" creationId="{C9942C61-676E-B650-04EF-535D231501E9}"/>
          </ac:grpSpMkLst>
        </pc:grpChg>
        <pc:inkChg chg="mod">
          <ac:chgData name="Francis, Trompess (GfK)" userId="b9b3e7ec-efbe-4b24-9c35-f637a8542760" providerId="ADAL" clId="{FE8700F5-2BF6-49FB-8732-7C816BFAF1AC}" dt="2023-04-13T10:53:19.286" v="392"/>
          <ac:inkMkLst>
            <pc:docMk/>
            <pc:sldMk cId="912236266" sldId="284"/>
            <ac:inkMk id="6" creationId="{9BDB0E8A-1C86-70FC-6C46-7762D61A5F78}"/>
          </ac:inkMkLst>
        </pc:inkChg>
        <pc:inkChg chg="mod">
          <ac:chgData name="Francis, Trompess (GfK)" userId="b9b3e7ec-efbe-4b24-9c35-f637a8542760" providerId="ADAL" clId="{FE8700F5-2BF6-49FB-8732-7C816BFAF1AC}" dt="2023-04-13T10:53:19.286" v="392"/>
          <ac:inkMkLst>
            <pc:docMk/>
            <pc:sldMk cId="912236266" sldId="284"/>
            <ac:inkMk id="7" creationId="{89FA33E8-5668-4125-DB61-D546F78E6DAA}"/>
          </ac:inkMkLst>
        </pc:inkChg>
        <pc:inkChg chg="mod">
          <ac:chgData name="Francis, Trompess (GfK)" userId="b9b3e7ec-efbe-4b24-9c35-f637a8542760" providerId="ADAL" clId="{FE8700F5-2BF6-49FB-8732-7C816BFAF1AC}" dt="2023-04-13T10:53:19.286" v="392"/>
          <ac:inkMkLst>
            <pc:docMk/>
            <pc:sldMk cId="912236266" sldId="284"/>
            <ac:inkMk id="9" creationId="{624EEE53-00E4-EF97-E006-CAE38B07FBD4}"/>
          </ac:inkMkLst>
        </pc:inkChg>
        <pc:inkChg chg="mod">
          <ac:chgData name="Francis, Trompess (GfK)" userId="b9b3e7ec-efbe-4b24-9c35-f637a8542760" providerId="ADAL" clId="{FE8700F5-2BF6-49FB-8732-7C816BFAF1AC}" dt="2023-04-13T10:53:19.286" v="392"/>
          <ac:inkMkLst>
            <pc:docMk/>
            <pc:sldMk cId="912236266" sldId="284"/>
            <ac:inkMk id="10" creationId="{A4F64737-3A71-EC82-466F-713ABFFF7D23}"/>
          </ac:inkMkLst>
        </pc:inkChg>
        <pc:inkChg chg="mod">
          <ac:chgData name="Francis, Trompess (GfK)" userId="b9b3e7ec-efbe-4b24-9c35-f637a8542760" providerId="ADAL" clId="{FE8700F5-2BF6-49FB-8732-7C816BFAF1AC}" dt="2023-04-13T10:53:19.286" v="392"/>
          <ac:inkMkLst>
            <pc:docMk/>
            <pc:sldMk cId="912236266" sldId="284"/>
            <ac:inkMk id="11" creationId="{F281C04E-ABC9-A522-B04C-8AD58942A187}"/>
          </ac:inkMkLst>
        </pc:inkChg>
        <pc:inkChg chg="mod">
          <ac:chgData name="Francis, Trompess (GfK)" userId="b9b3e7ec-efbe-4b24-9c35-f637a8542760" providerId="ADAL" clId="{FE8700F5-2BF6-49FB-8732-7C816BFAF1AC}" dt="2023-04-13T10:53:19.286" v="392"/>
          <ac:inkMkLst>
            <pc:docMk/>
            <pc:sldMk cId="912236266" sldId="284"/>
            <ac:inkMk id="12" creationId="{86775155-87ED-F35E-20B9-89FA90E18BA0}"/>
          </ac:inkMkLst>
        </pc:inkChg>
        <pc:inkChg chg="mod">
          <ac:chgData name="Francis, Trompess (GfK)" userId="b9b3e7ec-efbe-4b24-9c35-f637a8542760" providerId="ADAL" clId="{FE8700F5-2BF6-49FB-8732-7C816BFAF1AC}" dt="2023-04-13T10:53:19.286" v="392"/>
          <ac:inkMkLst>
            <pc:docMk/>
            <pc:sldMk cId="912236266" sldId="284"/>
            <ac:inkMk id="13" creationId="{6535072A-C45B-67C6-F1A5-38EB9923182A}"/>
          </ac:inkMkLst>
        </pc:inkChg>
        <pc:inkChg chg="mod">
          <ac:chgData name="Francis, Trompess (GfK)" userId="b9b3e7ec-efbe-4b24-9c35-f637a8542760" providerId="ADAL" clId="{FE8700F5-2BF6-49FB-8732-7C816BFAF1AC}" dt="2023-04-13T10:53:19.286" v="392"/>
          <ac:inkMkLst>
            <pc:docMk/>
            <pc:sldMk cId="912236266" sldId="284"/>
            <ac:inkMk id="14" creationId="{A044FDC8-998A-D504-4DF8-96E6CBE42DDF}"/>
          </ac:inkMkLst>
        </pc:inkChg>
        <pc:inkChg chg="mod">
          <ac:chgData name="Francis, Trompess (GfK)" userId="b9b3e7ec-efbe-4b24-9c35-f637a8542760" providerId="ADAL" clId="{FE8700F5-2BF6-49FB-8732-7C816BFAF1AC}" dt="2023-04-13T10:53:19.286" v="392"/>
          <ac:inkMkLst>
            <pc:docMk/>
            <pc:sldMk cId="912236266" sldId="284"/>
            <ac:inkMk id="15" creationId="{97E8F678-2F7A-D73D-F805-784BD5A726C5}"/>
          </ac:inkMkLst>
        </pc:inkChg>
        <pc:inkChg chg="mod">
          <ac:chgData name="Francis, Trompess (GfK)" userId="b9b3e7ec-efbe-4b24-9c35-f637a8542760" providerId="ADAL" clId="{FE8700F5-2BF6-49FB-8732-7C816BFAF1AC}" dt="2023-04-13T10:53:19.286" v="392"/>
          <ac:inkMkLst>
            <pc:docMk/>
            <pc:sldMk cId="912236266" sldId="284"/>
            <ac:inkMk id="16" creationId="{B6D89F22-70EA-0BFE-3FC5-6406F559847C}"/>
          </ac:inkMkLst>
        </pc:inkChg>
        <pc:inkChg chg="mod">
          <ac:chgData name="Francis, Trompess (GfK)" userId="b9b3e7ec-efbe-4b24-9c35-f637a8542760" providerId="ADAL" clId="{FE8700F5-2BF6-49FB-8732-7C816BFAF1AC}" dt="2023-04-13T10:53:19.286" v="392"/>
          <ac:inkMkLst>
            <pc:docMk/>
            <pc:sldMk cId="912236266" sldId="284"/>
            <ac:inkMk id="17" creationId="{F1CF3013-D426-5D1D-D48C-712DA9BC72F8}"/>
          </ac:inkMkLst>
        </pc:inkChg>
        <pc:inkChg chg="mod">
          <ac:chgData name="Francis, Trompess (GfK)" userId="b9b3e7ec-efbe-4b24-9c35-f637a8542760" providerId="ADAL" clId="{FE8700F5-2BF6-49FB-8732-7C816BFAF1AC}" dt="2023-04-13T10:53:19.286" v="392"/>
          <ac:inkMkLst>
            <pc:docMk/>
            <pc:sldMk cId="912236266" sldId="284"/>
            <ac:inkMk id="18" creationId="{DCAD9009-9DBE-953A-1442-885DB69DF12B}"/>
          </ac:inkMkLst>
        </pc:inkChg>
        <pc:inkChg chg="mod">
          <ac:chgData name="Francis, Trompess (GfK)" userId="b9b3e7ec-efbe-4b24-9c35-f637a8542760" providerId="ADAL" clId="{FE8700F5-2BF6-49FB-8732-7C816BFAF1AC}" dt="2023-04-13T10:53:19.286" v="392"/>
          <ac:inkMkLst>
            <pc:docMk/>
            <pc:sldMk cId="912236266" sldId="284"/>
            <ac:inkMk id="19" creationId="{B048B4B2-6997-DA1D-D5ED-49B2511C2139}"/>
          </ac:inkMkLst>
        </pc:inkChg>
        <pc:inkChg chg="mod">
          <ac:chgData name="Francis, Trompess (GfK)" userId="b9b3e7ec-efbe-4b24-9c35-f637a8542760" providerId="ADAL" clId="{FE8700F5-2BF6-49FB-8732-7C816BFAF1AC}" dt="2023-04-13T10:53:19.286" v="392"/>
          <ac:inkMkLst>
            <pc:docMk/>
            <pc:sldMk cId="912236266" sldId="284"/>
            <ac:inkMk id="20" creationId="{6AB9BC49-A35F-D16C-F65B-4A731E64B4A7}"/>
          </ac:inkMkLst>
        </pc:inkChg>
        <pc:inkChg chg="mod">
          <ac:chgData name="Francis, Trompess (GfK)" userId="b9b3e7ec-efbe-4b24-9c35-f637a8542760" providerId="ADAL" clId="{FE8700F5-2BF6-49FB-8732-7C816BFAF1AC}" dt="2023-04-13T10:53:19.286" v="392"/>
          <ac:inkMkLst>
            <pc:docMk/>
            <pc:sldMk cId="912236266" sldId="284"/>
            <ac:inkMk id="21" creationId="{C0AA7646-FBBC-3BAD-CA88-28DC9334725F}"/>
          </ac:inkMkLst>
        </pc:inkChg>
        <pc:inkChg chg="mod">
          <ac:chgData name="Francis, Trompess (GfK)" userId="b9b3e7ec-efbe-4b24-9c35-f637a8542760" providerId="ADAL" clId="{FE8700F5-2BF6-49FB-8732-7C816BFAF1AC}" dt="2023-04-13T10:53:19.286" v="392"/>
          <ac:inkMkLst>
            <pc:docMk/>
            <pc:sldMk cId="912236266" sldId="284"/>
            <ac:inkMk id="22" creationId="{06384D0B-4685-4318-5B05-E6C215260F41}"/>
          </ac:inkMkLst>
        </pc:inkChg>
        <pc:inkChg chg="mod">
          <ac:chgData name="Francis, Trompess (GfK)" userId="b9b3e7ec-efbe-4b24-9c35-f637a8542760" providerId="ADAL" clId="{FE8700F5-2BF6-49FB-8732-7C816BFAF1AC}" dt="2023-04-13T10:53:19.286" v="392"/>
          <ac:inkMkLst>
            <pc:docMk/>
            <pc:sldMk cId="912236266" sldId="284"/>
            <ac:inkMk id="23" creationId="{607D9156-DF58-0766-218B-44B3CFBE8D86}"/>
          </ac:inkMkLst>
        </pc:inkChg>
        <pc:inkChg chg="mod">
          <ac:chgData name="Francis, Trompess (GfK)" userId="b9b3e7ec-efbe-4b24-9c35-f637a8542760" providerId="ADAL" clId="{FE8700F5-2BF6-49FB-8732-7C816BFAF1AC}" dt="2023-04-13T10:53:19.286" v="392"/>
          <ac:inkMkLst>
            <pc:docMk/>
            <pc:sldMk cId="912236266" sldId="284"/>
            <ac:inkMk id="24" creationId="{DFED95C7-4E51-201D-5EC3-1BF44A33ECC9}"/>
          </ac:inkMkLst>
        </pc:inkChg>
        <pc:inkChg chg="mod">
          <ac:chgData name="Francis, Trompess (GfK)" userId="b9b3e7ec-efbe-4b24-9c35-f637a8542760" providerId="ADAL" clId="{FE8700F5-2BF6-49FB-8732-7C816BFAF1AC}" dt="2023-04-13T10:53:19.286" v="392"/>
          <ac:inkMkLst>
            <pc:docMk/>
            <pc:sldMk cId="912236266" sldId="284"/>
            <ac:inkMk id="25" creationId="{1CDCE406-712D-2DA4-BCD8-329EEF35E168}"/>
          </ac:inkMkLst>
        </pc:inkChg>
        <pc:inkChg chg="mod">
          <ac:chgData name="Francis, Trompess (GfK)" userId="b9b3e7ec-efbe-4b24-9c35-f637a8542760" providerId="ADAL" clId="{FE8700F5-2BF6-49FB-8732-7C816BFAF1AC}" dt="2023-04-13T10:53:19.286" v="392"/>
          <ac:inkMkLst>
            <pc:docMk/>
            <pc:sldMk cId="912236266" sldId="284"/>
            <ac:inkMk id="26" creationId="{A7B778D6-9997-C54D-FFD0-2C6C27EE8149}"/>
          </ac:inkMkLst>
        </pc:inkChg>
        <pc:inkChg chg="mod">
          <ac:chgData name="Francis, Trompess (GfK)" userId="b9b3e7ec-efbe-4b24-9c35-f637a8542760" providerId="ADAL" clId="{FE8700F5-2BF6-49FB-8732-7C816BFAF1AC}" dt="2023-04-13T10:53:19.286" v="392"/>
          <ac:inkMkLst>
            <pc:docMk/>
            <pc:sldMk cId="912236266" sldId="284"/>
            <ac:inkMk id="27" creationId="{D9DCD455-B90B-5CFB-785A-47C8C6986380}"/>
          </ac:inkMkLst>
        </pc:inkChg>
        <pc:inkChg chg="mod">
          <ac:chgData name="Francis, Trompess (GfK)" userId="b9b3e7ec-efbe-4b24-9c35-f637a8542760" providerId="ADAL" clId="{FE8700F5-2BF6-49FB-8732-7C816BFAF1AC}" dt="2023-04-13T10:53:19.286" v="392"/>
          <ac:inkMkLst>
            <pc:docMk/>
            <pc:sldMk cId="912236266" sldId="284"/>
            <ac:inkMk id="28" creationId="{F136220A-37BD-5A69-00AF-0F69870705F8}"/>
          </ac:inkMkLst>
        </pc:inkChg>
        <pc:inkChg chg="mod">
          <ac:chgData name="Francis, Trompess (GfK)" userId="b9b3e7ec-efbe-4b24-9c35-f637a8542760" providerId="ADAL" clId="{FE8700F5-2BF6-49FB-8732-7C816BFAF1AC}" dt="2023-04-13T10:53:19.286" v="392"/>
          <ac:inkMkLst>
            <pc:docMk/>
            <pc:sldMk cId="912236266" sldId="284"/>
            <ac:inkMk id="29" creationId="{B68F6EE0-AC3F-27E0-F81F-ABDD7621A447}"/>
          </ac:inkMkLst>
        </pc:inkChg>
        <pc:inkChg chg="mod">
          <ac:chgData name="Francis, Trompess (GfK)" userId="b9b3e7ec-efbe-4b24-9c35-f637a8542760" providerId="ADAL" clId="{FE8700F5-2BF6-49FB-8732-7C816BFAF1AC}" dt="2023-04-13T10:53:19.286" v="392"/>
          <ac:inkMkLst>
            <pc:docMk/>
            <pc:sldMk cId="912236266" sldId="284"/>
            <ac:inkMk id="30" creationId="{2B0FB7E6-219F-132D-C940-97689C0F3E18}"/>
          </ac:inkMkLst>
        </pc:inkChg>
        <pc:inkChg chg="mod">
          <ac:chgData name="Francis, Trompess (GfK)" userId="b9b3e7ec-efbe-4b24-9c35-f637a8542760" providerId="ADAL" clId="{FE8700F5-2BF6-49FB-8732-7C816BFAF1AC}" dt="2023-04-13T10:53:19.286" v="392"/>
          <ac:inkMkLst>
            <pc:docMk/>
            <pc:sldMk cId="912236266" sldId="284"/>
            <ac:inkMk id="32" creationId="{A14CDC9B-10A8-20B3-2486-539E6D1C4E34}"/>
          </ac:inkMkLst>
        </pc:inkChg>
        <pc:inkChg chg="mod">
          <ac:chgData name="Francis, Trompess (GfK)" userId="b9b3e7ec-efbe-4b24-9c35-f637a8542760" providerId="ADAL" clId="{FE8700F5-2BF6-49FB-8732-7C816BFAF1AC}" dt="2023-04-13T10:53:19.286" v="392"/>
          <ac:inkMkLst>
            <pc:docMk/>
            <pc:sldMk cId="912236266" sldId="284"/>
            <ac:inkMk id="33" creationId="{02EB4EB4-037C-300A-F886-AA55CCEAD6B0}"/>
          </ac:inkMkLst>
        </pc:inkChg>
        <pc:inkChg chg="mod">
          <ac:chgData name="Francis, Trompess (GfK)" userId="b9b3e7ec-efbe-4b24-9c35-f637a8542760" providerId="ADAL" clId="{FE8700F5-2BF6-49FB-8732-7C816BFAF1AC}" dt="2023-04-13T10:53:19.286" v="392"/>
          <ac:inkMkLst>
            <pc:docMk/>
            <pc:sldMk cId="912236266" sldId="284"/>
            <ac:inkMk id="34" creationId="{BB8B7FAE-4A45-3FAB-0C87-C526BDA6AA83}"/>
          </ac:inkMkLst>
        </pc:inkChg>
        <pc:inkChg chg="mod">
          <ac:chgData name="Francis, Trompess (GfK)" userId="b9b3e7ec-efbe-4b24-9c35-f637a8542760" providerId="ADAL" clId="{FE8700F5-2BF6-49FB-8732-7C816BFAF1AC}" dt="2023-04-13T10:53:19.286" v="392"/>
          <ac:inkMkLst>
            <pc:docMk/>
            <pc:sldMk cId="912236266" sldId="284"/>
            <ac:inkMk id="35" creationId="{17F94353-438A-9B8D-A745-5A0164B8A367}"/>
          </ac:inkMkLst>
        </pc:inkChg>
        <pc:inkChg chg="mod">
          <ac:chgData name="Francis, Trompess (GfK)" userId="b9b3e7ec-efbe-4b24-9c35-f637a8542760" providerId="ADAL" clId="{FE8700F5-2BF6-49FB-8732-7C816BFAF1AC}" dt="2023-04-13T10:53:19.286" v="392"/>
          <ac:inkMkLst>
            <pc:docMk/>
            <pc:sldMk cId="912236266" sldId="284"/>
            <ac:inkMk id="36" creationId="{7D306FA8-2D34-A935-352B-4B44D63C48E3}"/>
          </ac:inkMkLst>
        </pc:inkChg>
        <pc:inkChg chg="mod">
          <ac:chgData name="Francis, Trompess (GfK)" userId="b9b3e7ec-efbe-4b24-9c35-f637a8542760" providerId="ADAL" clId="{FE8700F5-2BF6-49FB-8732-7C816BFAF1AC}" dt="2023-04-13T10:53:19.286" v="392"/>
          <ac:inkMkLst>
            <pc:docMk/>
            <pc:sldMk cId="912236266" sldId="284"/>
            <ac:inkMk id="37" creationId="{E7827F58-C97D-AEEF-5682-6091F6904AA2}"/>
          </ac:inkMkLst>
        </pc:inkChg>
        <pc:inkChg chg="mod">
          <ac:chgData name="Francis, Trompess (GfK)" userId="b9b3e7ec-efbe-4b24-9c35-f637a8542760" providerId="ADAL" clId="{FE8700F5-2BF6-49FB-8732-7C816BFAF1AC}" dt="2023-04-13T10:53:19.286" v="392"/>
          <ac:inkMkLst>
            <pc:docMk/>
            <pc:sldMk cId="912236266" sldId="284"/>
            <ac:inkMk id="38" creationId="{7596DC1C-9068-EA59-E814-75F5B63C1C54}"/>
          </ac:inkMkLst>
        </pc:inkChg>
        <pc:inkChg chg="mod">
          <ac:chgData name="Francis, Trompess (GfK)" userId="b9b3e7ec-efbe-4b24-9c35-f637a8542760" providerId="ADAL" clId="{FE8700F5-2BF6-49FB-8732-7C816BFAF1AC}" dt="2023-04-13T10:53:19.286" v="392"/>
          <ac:inkMkLst>
            <pc:docMk/>
            <pc:sldMk cId="912236266" sldId="284"/>
            <ac:inkMk id="39" creationId="{D0EE12C6-C14E-A4DB-B666-556B344E61DC}"/>
          </ac:inkMkLst>
        </pc:inkChg>
        <pc:inkChg chg="mod">
          <ac:chgData name="Francis, Trompess (GfK)" userId="b9b3e7ec-efbe-4b24-9c35-f637a8542760" providerId="ADAL" clId="{FE8700F5-2BF6-49FB-8732-7C816BFAF1AC}" dt="2023-04-13T10:53:19.286" v="392"/>
          <ac:inkMkLst>
            <pc:docMk/>
            <pc:sldMk cId="912236266" sldId="284"/>
            <ac:inkMk id="40" creationId="{EAFCB487-F382-672F-5FC8-BE8B5EC16914}"/>
          </ac:inkMkLst>
        </pc:inkChg>
        <pc:inkChg chg="mod">
          <ac:chgData name="Francis, Trompess (GfK)" userId="b9b3e7ec-efbe-4b24-9c35-f637a8542760" providerId="ADAL" clId="{FE8700F5-2BF6-49FB-8732-7C816BFAF1AC}" dt="2023-04-13T10:53:19.286" v="392"/>
          <ac:inkMkLst>
            <pc:docMk/>
            <pc:sldMk cId="912236266" sldId="284"/>
            <ac:inkMk id="42" creationId="{54C26DBF-ABB7-005F-5D6D-0C7B94D926F6}"/>
          </ac:inkMkLst>
        </pc:inkChg>
        <pc:inkChg chg="mod">
          <ac:chgData name="Francis, Trompess (GfK)" userId="b9b3e7ec-efbe-4b24-9c35-f637a8542760" providerId="ADAL" clId="{FE8700F5-2BF6-49FB-8732-7C816BFAF1AC}" dt="2023-04-13T10:53:19.286" v="392"/>
          <ac:inkMkLst>
            <pc:docMk/>
            <pc:sldMk cId="912236266" sldId="284"/>
            <ac:inkMk id="43" creationId="{CD10547A-271D-7CDF-BCE4-9C26786B6911}"/>
          </ac:inkMkLst>
        </pc:inkChg>
        <pc:inkChg chg="mod">
          <ac:chgData name="Francis, Trompess (GfK)" userId="b9b3e7ec-efbe-4b24-9c35-f637a8542760" providerId="ADAL" clId="{FE8700F5-2BF6-49FB-8732-7C816BFAF1AC}" dt="2023-04-13T10:53:19.286" v="392"/>
          <ac:inkMkLst>
            <pc:docMk/>
            <pc:sldMk cId="912236266" sldId="284"/>
            <ac:inkMk id="44" creationId="{AEA41290-887C-AEE8-5325-CBBEF73284F2}"/>
          </ac:inkMkLst>
        </pc:inkChg>
        <pc:inkChg chg="mod">
          <ac:chgData name="Francis, Trompess (GfK)" userId="b9b3e7ec-efbe-4b24-9c35-f637a8542760" providerId="ADAL" clId="{FE8700F5-2BF6-49FB-8732-7C816BFAF1AC}" dt="2023-04-13T10:53:19.286" v="392"/>
          <ac:inkMkLst>
            <pc:docMk/>
            <pc:sldMk cId="912236266" sldId="284"/>
            <ac:inkMk id="45" creationId="{CFDCB559-A905-C877-2847-124E3FC336D6}"/>
          </ac:inkMkLst>
        </pc:inkChg>
        <pc:inkChg chg="mod">
          <ac:chgData name="Francis, Trompess (GfK)" userId="b9b3e7ec-efbe-4b24-9c35-f637a8542760" providerId="ADAL" clId="{FE8700F5-2BF6-49FB-8732-7C816BFAF1AC}" dt="2023-04-13T10:53:19.286" v="392"/>
          <ac:inkMkLst>
            <pc:docMk/>
            <pc:sldMk cId="912236266" sldId="284"/>
            <ac:inkMk id="46" creationId="{FE39898B-7E3B-3AD0-4AB9-061446D0AC27}"/>
          </ac:inkMkLst>
        </pc:inkChg>
        <pc:inkChg chg="mod">
          <ac:chgData name="Francis, Trompess (GfK)" userId="b9b3e7ec-efbe-4b24-9c35-f637a8542760" providerId="ADAL" clId="{FE8700F5-2BF6-49FB-8732-7C816BFAF1AC}" dt="2023-04-13T10:53:19.286" v="392"/>
          <ac:inkMkLst>
            <pc:docMk/>
            <pc:sldMk cId="912236266" sldId="284"/>
            <ac:inkMk id="47" creationId="{CA0DDA50-907F-A693-8EB1-5D28E6843197}"/>
          </ac:inkMkLst>
        </pc:inkChg>
        <pc:inkChg chg="mod">
          <ac:chgData name="Francis, Trompess (GfK)" userId="b9b3e7ec-efbe-4b24-9c35-f637a8542760" providerId="ADAL" clId="{FE8700F5-2BF6-49FB-8732-7C816BFAF1AC}" dt="2023-04-13T10:53:19.286" v="392"/>
          <ac:inkMkLst>
            <pc:docMk/>
            <pc:sldMk cId="912236266" sldId="284"/>
            <ac:inkMk id="48" creationId="{2609EF82-8FE0-D96B-5608-EDB5A3BD2B8C}"/>
          </ac:inkMkLst>
        </pc:inkChg>
        <pc:inkChg chg="mod">
          <ac:chgData name="Francis, Trompess (GfK)" userId="b9b3e7ec-efbe-4b24-9c35-f637a8542760" providerId="ADAL" clId="{FE8700F5-2BF6-49FB-8732-7C816BFAF1AC}" dt="2023-04-13T10:53:19.286" v="392"/>
          <ac:inkMkLst>
            <pc:docMk/>
            <pc:sldMk cId="912236266" sldId="284"/>
            <ac:inkMk id="49" creationId="{04703415-FF58-8389-0E69-EECD6FEEF705}"/>
          </ac:inkMkLst>
        </pc:inkChg>
        <pc:inkChg chg="mod">
          <ac:chgData name="Francis, Trompess (GfK)" userId="b9b3e7ec-efbe-4b24-9c35-f637a8542760" providerId="ADAL" clId="{FE8700F5-2BF6-49FB-8732-7C816BFAF1AC}" dt="2023-04-13T10:53:19.286" v="392"/>
          <ac:inkMkLst>
            <pc:docMk/>
            <pc:sldMk cId="912236266" sldId="284"/>
            <ac:inkMk id="50" creationId="{B689A388-A3FC-EB8C-E89D-1A25D2A20D69}"/>
          </ac:inkMkLst>
        </pc:inkChg>
        <pc:inkChg chg="mod">
          <ac:chgData name="Francis, Trompess (GfK)" userId="b9b3e7ec-efbe-4b24-9c35-f637a8542760" providerId="ADAL" clId="{FE8700F5-2BF6-49FB-8732-7C816BFAF1AC}" dt="2023-04-13T10:53:19.286" v="392"/>
          <ac:inkMkLst>
            <pc:docMk/>
            <pc:sldMk cId="912236266" sldId="284"/>
            <ac:inkMk id="51" creationId="{6F7FB1E3-6EAA-7AC9-2582-70E0645386E2}"/>
          </ac:inkMkLst>
        </pc:inkChg>
        <pc:inkChg chg="mod">
          <ac:chgData name="Francis, Trompess (GfK)" userId="b9b3e7ec-efbe-4b24-9c35-f637a8542760" providerId="ADAL" clId="{FE8700F5-2BF6-49FB-8732-7C816BFAF1AC}" dt="2023-04-13T10:53:19.286" v="392"/>
          <ac:inkMkLst>
            <pc:docMk/>
            <pc:sldMk cId="912236266" sldId="284"/>
            <ac:inkMk id="52" creationId="{87D47A20-12EC-1A2D-B614-A7B74AD443DC}"/>
          </ac:inkMkLst>
        </pc:inkChg>
        <pc:inkChg chg="mod">
          <ac:chgData name="Francis, Trompess (GfK)" userId="b9b3e7ec-efbe-4b24-9c35-f637a8542760" providerId="ADAL" clId="{FE8700F5-2BF6-49FB-8732-7C816BFAF1AC}" dt="2023-04-13T10:53:19.286" v="392"/>
          <ac:inkMkLst>
            <pc:docMk/>
            <pc:sldMk cId="912236266" sldId="284"/>
            <ac:inkMk id="53" creationId="{5F40ABE1-6420-BDC1-5AFC-5B132D94BD38}"/>
          </ac:inkMkLst>
        </pc:inkChg>
        <pc:inkChg chg="mod">
          <ac:chgData name="Francis, Trompess (GfK)" userId="b9b3e7ec-efbe-4b24-9c35-f637a8542760" providerId="ADAL" clId="{FE8700F5-2BF6-49FB-8732-7C816BFAF1AC}" dt="2023-04-13T10:53:19.286" v="392"/>
          <ac:inkMkLst>
            <pc:docMk/>
            <pc:sldMk cId="912236266" sldId="284"/>
            <ac:inkMk id="54" creationId="{857A1E29-E385-8F2D-E2C1-7A3C86C98978}"/>
          </ac:inkMkLst>
        </pc:inkChg>
        <pc:inkChg chg="mod">
          <ac:chgData name="Francis, Trompess (GfK)" userId="b9b3e7ec-efbe-4b24-9c35-f637a8542760" providerId="ADAL" clId="{FE8700F5-2BF6-49FB-8732-7C816BFAF1AC}" dt="2023-04-13T10:53:19.286" v="392"/>
          <ac:inkMkLst>
            <pc:docMk/>
            <pc:sldMk cId="912236266" sldId="284"/>
            <ac:inkMk id="56" creationId="{F6B800C5-C256-71A1-D3D3-1431E35B118E}"/>
          </ac:inkMkLst>
        </pc:inkChg>
        <pc:inkChg chg="mod">
          <ac:chgData name="Francis, Trompess (GfK)" userId="b9b3e7ec-efbe-4b24-9c35-f637a8542760" providerId="ADAL" clId="{FE8700F5-2BF6-49FB-8732-7C816BFAF1AC}" dt="2023-04-13T10:53:19.286" v="392"/>
          <ac:inkMkLst>
            <pc:docMk/>
            <pc:sldMk cId="912236266" sldId="284"/>
            <ac:inkMk id="57" creationId="{280B52CC-F76D-8297-9251-7E0AD8FA7426}"/>
          </ac:inkMkLst>
        </pc:inkChg>
        <pc:inkChg chg="mod">
          <ac:chgData name="Francis, Trompess (GfK)" userId="b9b3e7ec-efbe-4b24-9c35-f637a8542760" providerId="ADAL" clId="{FE8700F5-2BF6-49FB-8732-7C816BFAF1AC}" dt="2023-04-13T10:53:19.286" v="392"/>
          <ac:inkMkLst>
            <pc:docMk/>
            <pc:sldMk cId="912236266" sldId="284"/>
            <ac:inkMk id="59" creationId="{331DB57B-6130-AE5B-95A1-38A499A8661D}"/>
          </ac:inkMkLst>
        </pc:inkChg>
        <pc:inkChg chg="mod">
          <ac:chgData name="Francis, Trompess (GfK)" userId="b9b3e7ec-efbe-4b24-9c35-f637a8542760" providerId="ADAL" clId="{FE8700F5-2BF6-49FB-8732-7C816BFAF1AC}" dt="2023-04-13T10:53:19.286" v="392"/>
          <ac:inkMkLst>
            <pc:docMk/>
            <pc:sldMk cId="912236266" sldId="284"/>
            <ac:inkMk id="60" creationId="{F5BD1456-AB7C-AAE3-BED3-15112B3ACC89}"/>
          </ac:inkMkLst>
        </pc:inkChg>
        <pc:inkChg chg="mod">
          <ac:chgData name="Francis, Trompess (GfK)" userId="b9b3e7ec-efbe-4b24-9c35-f637a8542760" providerId="ADAL" clId="{FE8700F5-2BF6-49FB-8732-7C816BFAF1AC}" dt="2023-04-13T10:53:19.286" v="392"/>
          <ac:inkMkLst>
            <pc:docMk/>
            <pc:sldMk cId="912236266" sldId="284"/>
            <ac:inkMk id="61" creationId="{517F72CB-FC03-6FE2-424E-436940F52D41}"/>
          </ac:inkMkLst>
        </pc:inkChg>
        <pc:inkChg chg="mod">
          <ac:chgData name="Francis, Trompess (GfK)" userId="b9b3e7ec-efbe-4b24-9c35-f637a8542760" providerId="ADAL" clId="{FE8700F5-2BF6-49FB-8732-7C816BFAF1AC}" dt="2023-04-13T10:53:19.286" v="392"/>
          <ac:inkMkLst>
            <pc:docMk/>
            <pc:sldMk cId="912236266" sldId="284"/>
            <ac:inkMk id="62" creationId="{3B764202-D9F7-C12D-BB7B-87C0E34FD020}"/>
          </ac:inkMkLst>
        </pc:inkChg>
        <pc:inkChg chg="mod">
          <ac:chgData name="Francis, Trompess (GfK)" userId="b9b3e7ec-efbe-4b24-9c35-f637a8542760" providerId="ADAL" clId="{FE8700F5-2BF6-49FB-8732-7C816BFAF1AC}" dt="2023-04-13T10:53:19.286" v="392"/>
          <ac:inkMkLst>
            <pc:docMk/>
            <pc:sldMk cId="912236266" sldId="284"/>
            <ac:inkMk id="63" creationId="{CB7B0EAF-DE83-84B3-6484-290691662518}"/>
          </ac:inkMkLst>
        </pc:inkChg>
        <pc:inkChg chg="mod">
          <ac:chgData name="Francis, Trompess (GfK)" userId="b9b3e7ec-efbe-4b24-9c35-f637a8542760" providerId="ADAL" clId="{FE8700F5-2BF6-49FB-8732-7C816BFAF1AC}" dt="2023-04-13T10:53:19.286" v="392"/>
          <ac:inkMkLst>
            <pc:docMk/>
            <pc:sldMk cId="912236266" sldId="284"/>
            <ac:inkMk id="64" creationId="{3878E9D5-2F1C-27F0-3E12-311BA8B6C207}"/>
          </ac:inkMkLst>
        </pc:inkChg>
        <pc:inkChg chg="mod">
          <ac:chgData name="Francis, Trompess (GfK)" userId="b9b3e7ec-efbe-4b24-9c35-f637a8542760" providerId="ADAL" clId="{FE8700F5-2BF6-49FB-8732-7C816BFAF1AC}" dt="2023-04-13T10:53:19.286" v="392"/>
          <ac:inkMkLst>
            <pc:docMk/>
            <pc:sldMk cId="912236266" sldId="284"/>
            <ac:inkMk id="65" creationId="{23502942-7F23-816C-0277-D84338FB52B6}"/>
          </ac:inkMkLst>
        </pc:inkChg>
        <pc:inkChg chg="mod">
          <ac:chgData name="Francis, Trompess (GfK)" userId="b9b3e7ec-efbe-4b24-9c35-f637a8542760" providerId="ADAL" clId="{FE8700F5-2BF6-49FB-8732-7C816BFAF1AC}" dt="2023-04-13T10:53:19.286" v="392"/>
          <ac:inkMkLst>
            <pc:docMk/>
            <pc:sldMk cId="912236266" sldId="284"/>
            <ac:inkMk id="66" creationId="{F9398516-3AF6-F9BC-C2CD-562696FA3E89}"/>
          </ac:inkMkLst>
        </pc:inkChg>
        <pc:inkChg chg="mod">
          <ac:chgData name="Francis, Trompess (GfK)" userId="b9b3e7ec-efbe-4b24-9c35-f637a8542760" providerId="ADAL" clId="{FE8700F5-2BF6-49FB-8732-7C816BFAF1AC}" dt="2023-04-13T10:53:19.286" v="392"/>
          <ac:inkMkLst>
            <pc:docMk/>
            <pc:sldMk cId="912236266" sldId="284"/>
            <ac:inkMk id="67" creationId="{6B973B59-98C1-97BF-1841-07DEFBA49F86}"/>
          </ac:inkMkLst>
        </pc:inkChg>
        <pc:inkChg chg="mod">
          <ac:chgData name="Francis, Trompess (GfK)" userId="b9b3e7ec-efbe-4b24-9c35-f637a8542760" providerId="ADAL" clId="{FE8700F5-2BF6-49FB-8732-7C816BFAF1AC}" dt="2023-04-13T10:53:19.286" v="392"/>
          <ac:inkMkLst>
            <pc:docMk/>
            <pc:sldMk cId="912236266" sldId="284"/>
            <ac:inkMk id="68" creationId="{79AAB15C-C4D4-EDC3-D563-963AA8AB2B70}"/>
          </ac:inkMkLst>
        </pc:inkChg>
        <pc:inkChg chg="mod">
          <ac:chgData name="Francis, Trompess (GfK)" userId="b9b3e7ec-efbe-4b24-9c35-f637a8542760" providerId="ADAL" clId="{FE8700F5-2BF6-49FB-8732-7C816BFAF1AC}" dt="2023-04-13T10:53:19.286" v="392"/>
          <ac:inkMkLst>
            <pc:docMk/>
            <pc:sldMk cId="912236266" sldId="284"/>
            <ac:inkMk id="69" creationId="{DB5BA0C1-E542-6359-6DA8-4B140CF888AD}"/>
          </ac:inkMkLst>
        </pc:inkChg>
        <pc:inkChg chg="mod">
          <ac:chgData name="Francis, Trompess (GfK)" userId="b9b3e7ec-efbe-4b24-9c35-f637a8542760" providerId="ADAL" clId="{FE8700F5-2BF6-49FB-8732-7C816BFAF1AC}" dt="2023-04-13T10:53:19.286" v="392"/>
          <ac:inkMkLst>
            <pc:docMk/>
            <pc:sldMk cId="912236266" sldId="284"/>
            <ac:inkMk id="71" creationId="{EF0BDB5E-90BC-3C85-B477-E67810825EB0}"/>
          </ac:inkMkLst>
        </pc:inkChg>
        <pc:inkChg chg="mod">
          <ac:chgData name="Francis, Trompess (GfK)" userId="b9b3e7ec-efbe-4b24-9c35-f637a8542760" providerId="ADAL" clId="{FE8700F5-2BF6-49FB-8732-7C816BFAF1AC}" dt="2023-04-13T10:53:19.286" v="392"/>
          <ac:inkMkLst>
            <pc:docMk/>
            <pc:sldMk cId="912236266" sldId="284"/>
            <ac:inkMk id="72" creationId="{73E547E8-3C2A-ADD3-DB52-86ADA6B29BB2}"/>
          </ac:inkMkLst>
        </pc:inkChg>
        <pc:inkChg chg="mod">
          <ac:chgData name="Francis, Trompess (GfK)" userId="b9b3e7ec-efbe-4b24-9c35-f637a8542760" providerId="ADAL" clId="{FE8700F5-2BF6-49FB-8732-7C816BFAF1AC}" dt="2023-04-13T10:53:19.286" v="392"/>
          <ac:inkMkLst>
            <pc:docMk/>
            <pc:sldMk cId="912236266" sldId="284"/>
            <ac:inkMk id="73" creationId="{23D70B0F-0AE7-F275-CA5D-95061003F791}"/>
          </ac:inkMkLst>
        </pc:inkChg>
        <pc:inkChg chg="mod">
          <ac:chgData name="Francis, Trompess (GfK)" userId="b9b3e7ec-efbe-4b24-9c35-f637a8542760" providerId="ADAL" clId="{FE8700F5-2BF6-49FB-8732-7C816BFAF1AC}" dt="2023-04-13T10:53:19.286" v="392"/>
          <ac:inkMkLst>
            <pc:docMk/>
            <pc:sldMk cId="912236266" sldId="284"/>
            <ac:inkMk id="75" creationId="{C98E6C62-A9AE-68EC-8508-C331B37FDC99}"/>
          </ac:inkMkLst>
        </pc:inkChg>
        <pc:inkChg chg="mod">
          <ac:chgData name="Francis, Trompess (GfK)" userId="b9b3e7ec-efbe-4b24-9c35-f637a8542760" providerId="ADAL" clId="{FE8700F5-2BF6-49FB-8732-7C816BFAF1AC}" dt="2023-04-13T10:53:19.286" v="392"/>
          <ac:inkMkLst>
            <pc:docMk/>
            <pc:sldMk cId="912236266" sldId="284"/>
            <ac:inkMk id="76" creationId="{B26088B2-F0B7-D48C-E430-D470E75C81A3}"/>
          </ac:inkMkLst>
        </pc:inkChg>
        <pc:inkChg chg="mod">
          <ac:chgData name="Francis, Trompess (GfK)" userId="b9b3e7ec-efbe-4b24-9c35-f637a8542760" providerId="ADAL" clId="{FE8700F5-2BF6-49FB-8732-7C816BFAF1AC}" dt="2023-04-13T10:53:19.286" v="392"/>
          <ac:inkMkLst>
            <pc:docMk/>
            <pc:sldMk cId="912236266" sldId="284"/>
            <ac:inkMk id="77" creationId="{32F4FEF1-B8D4-FB92-4469-8D81D1EB74F2}"/>
          </ac:inkMkLst>
        </pc:inkChg>
        <pc:inkChg chg="mod">
          <ac:chgData name="Francis, Trompess (GfK)" userId="b9b3e7ec-efbe-4b24-9c35-f637a8542760" providerId="ADAL" clId="{FE8700F5-2BF6-49FB-8732-7C816BFAF1AC}" dt="2023-04-13T10:53:19.286" v="392"/>
          <ac:inkMkLst>
            <pc:docMk/>
            <pc:sldMk cId="912236266" sldId="284"/>
            <ac:inkMk id="78" creationId="{A2163E51-0BF3-AFC6-F153-C1A2C1F397AB}"/>
          </ac:inkMkLst>
        </pc:inkChg>
        <pc:inkChg chg="mod">
          <ac:chgData name="Francis, Trompess (GfK)" userId="b9b3e7ec-efbe-4b24-9c35-f637a8542760" providerId="ADAL" clId="{FE8700F5-2BF6-49FB-8732-7C816BFAF1AC}" dt="2023-04-13T10:53:19.286" v="392"/>
          <ac:inkMkLst>
            <pc:docMk/>
            <pc:sldMk cId="912236266" sldId="284"/>
            <ac:inkMk id="79" creationId="{C40E12F2-F344-1E3B-BA26-0D55C6ECCCB6}"/>
          </ac:inkMkLst>
        </pc:inkChg>
        <pc:inkChg chg="mod">
          <ac:chgData name="Francis, Trompess (GfK)" userId="b9b3e7ec-efbe-4b24-9c35-f637a8542760" providerId="ADAL" clId="{FE8700F5-2BF6-49FB-8732-7C816BFAF1AC}" dt="2023-04-13T10:53:19.286" v="392"/>
          <ac:inkMkLst>
            <pc:docMk/>
            <pc:sldMk cId="912236266" sldId="284"/>
            <ac:inkMk id="80" creationId="{31F1B228-A54A-8BCC-B17E-9A2DFC2F1511}"/>
          </ac:inkMkLst>
        </pc:inkChg>
        <pc:inkChg chg="mod">
          <ac:chgData name="Francis, Trompess (GfK)" userId="b9b3e7ec-efbe-4b24-9c35-f637a8542760" providerId="ADAL" clId="{FE8700F5-2BF6-49FB-8732-7C816BFAF1AC}" dt="2023-04-13T10:53:19.286" v="392"/>
          <ac:inkMkLst>
            <pc:docMk/>
            <pc:sldMk cId="912236266" sldId="284"/>
            <ac:inkMk id="81" creationId="{E741140C-E849-3BD9-C7AB-BF08D456F291}"/>
          </ac:inkMkLst>
        </pc:inkChg>
        <pc:inkChg chg="mod">
          <ac:chgData name="Francis, Trompess (GfK)" userId="b9b3e7ec-efbe-4b24-9c35-f637a8542760" providerId="ADAL" clId="{FE8700F5-2BF6-49FB-8732-7C816BFAF1AC}" dt="2023-04-13T10:53:19.286" v="392"/>
          <ac:inkMkLst>
            <pc:docMk/>
            <pc:sldMk cId="912236266" sldId="284"/>
            <ac:inkMk id="82" creationId="{C0ABA99A-C55C-8295-535F-F48D41344883}"/>
          </ac:inkMkLst>
        </pc:inkChg>
        <pc:inkChg chg="mod">
          <ac:chgData name="Francis, Trompess (GfK)" userId="b9b3e7ec-efbe-4b24-9c35-f637a8542760" providerId="ADAL" clId="{FE8700F5-2BF6-49FB-8732-7C816BFAF1AC}" dt="2023-04-13T10:53:19.286" v="392"/>
          <ac:inkMkLst>
            <pc:docMk/>
            <pc:sldMk cId="912236266" sldId="284"/>
            <ac:inkMk id="83" creationId="{51ED5BFE-B88A-2DBC-8AC5-CE165FD4C413}"/>
          </ac:inkMkLst>
        </pc:inkChg>
        <pc:inkChg chg="mod">
          <ac:chgData name="Francis, Trompess (GfK)" userId="b9b3e7ec-efbe-4b24-9c35-f637a8542760" providerId="ADAL" clId="{FE8700F5-2BF6-49FB-8732-7C816BFAF1AC}" dt="2023-04-13T10:53:19.286" v="392"/>
          <ac:inkMkLst>
            <pc:docMk/>
            <pc:sldMk cId="912236266" sldId="284"/>
            <ac:inkMk id="84" creationId="{E336840E-7865-967B-AAC5-A2E71FD30F8F}"/>
          </ac:inkMkLst>
        </pc:inkChg>
        <pc:inkChg chg="mod">
          <ac:chgData name="Francis, Trompess (GfK)" userId="b9b3e7ec-efbe-4b24-9c35-f637a8542760" providerId="ADAL" clId="{FE8700F5-2BF6-49FB-8732-7C816BFAF1AC}" dt="2023-04-13T10:53:19.286" v="392"/>
          <ac:inkMkLst>
            <pc:docMk/>
            <pc:sldMk cId="912236266" sldId="284"/>
            <ac:inkMk id="85" creationId="{AB5F8A18-7A92-C5F7-E3A3-303B8537A919}"/>
          </ac:inkMkLst>
        </pc:inkChg>
        <pc:inkChg chg="mod">
          <ac:chgData name="Francis, Trompess (GfK)" userId="b9b3e7ec-efbe-4b24-9c35-f637a8542760" providerId="ADAL" clId="{FE8700F5-2BF6-49FB-8732-7C816BFAF1AC}" dt="2023-04-13T10:53:19.286" v="392"/>
          <ac:inkMkLst>
            <pc:docMk/>
            <pc:sldMk cId="912236266" sldId="284"/>
            <ac:inkMk id="86" creationId="{3D2C483D-9689-0156-DC48-8E738280DF93}"/>
          </ac:inkMkLst>
        </pc:inkChg>
        <pc:inkChg chg="mod">
          <ac:chgData name="Francis, Trompess (GfK)" userId="b9b3e7ec-efbe-4b24-9c35-f637a8542760" providerId="ADAL" clId="{FE8700F5-2BF6-49FB-8732-7C816BFAF1AC}" dt="2023-04-13T10:53:19.286" v="392"/>
          <ac:inkMkLst>
            <pc:docMk/>
            <pc:sldMk cId="912236266" sldId="284"/>
            <ac:inkMk id="87" creationId="{760EEC07-B27F-1158-0686-2C1CB6B8ECC4}"/>
          </ac:inkMkLst>
        </pc:inkChg>
        <pc:inkChg chg="mod">
          <ac:chgData name="Francis, Trompess (GfK)" userId="b9b3e7ec-efbe-4b24-9c35-f637a8542760" providerId="ADAL" clId="{FE8700F5-2BF6-49FB-8732-7C816BFAF1AC}" dt="2023-04-13T10:53:19.286" v="392"/>
          <ac:inkMkLst>
            <pc:docMk/>
            <pc:sldMk cId="912236266" sldId="284"/>
            <ac:inkMk id="88" creationId="{78137689-5A6B-4962-B87F-F5D7158D4B49}"/>
          </ac:inkMkLst>
        </pc:inkChg>
        <pc:inkChg chg="mod">
          <ac:chgData name="Francis, Trompess (GfK)" userId="b9b3e7ec-efbe-4b24-9c35-f637a8542760" providerId="ADAL" clId="{FE8700F5-2BF6-49FB-8732-7C816BFAF1AC}" dt="2023-04-13T10:53:19.286" v="392"/>
          <ac:inkMkLst>
            <pc:docMk/>
            <pc:sldMk cId="912236266" sldId="284"/>
            <ac:inkMk id="89" creationId="{AD86B1BF-719C-16A2-A608-DC02009EDF8A}"/>
          </ac:inkMkLst>
        </pc:inkChg>
        <pc:inkChg chg="mod">
          <ac:chgData name="Francis, Trompess (GfK)" userId="b9b3e7ec-efbe-4b24-9c35-f637a8542760" providerId="ADAL" clId="{FE8700F5-2BF6-49FB-8732-7C816BFAF1AC}" dt="2023-04-13T10:53:19.286" v="392"/>
          <ac:inkMkLst>
            <pc:docMk/>
            <pc:sldMk cId="912236266" sldId="284"/>
            <ac:inkMk id="90" creationId="{805B0B5B-39FE-C1D2-5EFC-E476AF2BE467}"/>
          </ac:inkMkLst>
        </pc:inkChg>
        <pc:inkChg chg="mod">
          <ac:chgData name="Francis, Trompess (GfK)" userId="b9b3e7ec-efbe-4b24-9c35-f637a8542760" providerId="ADAL" clId="{FE8700F5-2BF6-49FB-8732-7C816BFAF1AC}" dt="2023-04-13T10:53:19.286" v="392"/>
          <ac:inkMkLst>
            <pc:docMk/>
            <pc:sldMk cId="912236266" sldId="284"/>
            <ac:inkMk id="91" creationId="{63B596F9-4B98-E2FE-50D4-E0FC7D505977}"/>
          </ac:inkMkLst>
        </pc:inkChg>
        <pc:inkChg chg="mod">
          <ac:chgData name="Francis, Trompess (GfK)" userId="b9b3e7ec-efbe-4b24-9c35-f637a8542760" providerId="ADAL" clId="{FE8700F5-2BF6-49FB-8732-7C816BFAF1AC}" dt="2023-04-13T10:53:19.286" v="392"/>
          <ac:inkMkLst>
            <pc:docMk/>
            <pc:sldMk cId="912236266" sldId="284"/>
            <ac:inkMk id="92" creationId="{0F148D47-C00D-8F88-78CB-7A35E02BB8A2}"/>
          </ac:inkMkLst>
        </pc:inkChg>
        <pc:inkChg chg="mod">
          <ac:chgData name="Francis, Trompess (GfK)" userId="b9b3e7ec-efbe-4b24-9c35-f637a8542760" providerId="ADAL" clId="{FE8700F5-2BF6-49FB-8732-7C816BFAF1AC}" dt="2023-04-13T10:53:19.286" v="392"/>
          <ac:inkMkLst>
            <pc:docMk/>
            <pc:sldMk cId="912236266" sldId="284"/>
            <ac:inkMk id="93" creationId="{50017DFD-52B1-13C9-4837-91BDFC4451B1}"/>
          </ac:inkMkLst>
        </pc:inkChg>
        <pc:inkChg chg="mod">
          <ac:chgData name="Francis, Trompess (GfK)" userId="b9b3e7ec-efbe-4b24-9c35-f637a8542760" providerId="ADAL" clId="{FE8700F5-2BF6-49FB-8732-7C816BFAF1AC}" dt="2023-04-13T10:53:19.286" v="392"/>
          <ac:inkMkLst>
            <pc:docMk/>
            <pc:sldMk cId="912236266" sldId="284"/>
            <ac:inkMk id="94" creationId="{F0CFF599-F86E-A591-E1E3-18629B0EE9F2}"/>
          </ac:inkMkLst>
        </pc:inkChg>
        <pc:inkChg chg="mod">
          <ac:chgData name="Francis, Trompess (GfK)" userId="b9b3e7ec-efbe-4b24-9c35-f637a8542760" providerId="ADAL" clId="{FE8700F5-2BF6-49FB-8732-7C816BFAF1AC}" dt="2023-04-13T10:53:19.286" v="392"/>
          <ac:inkMkLst>
            <pc:docMk/>
            <pc:sldMk cId="912236266" sldId="284"/>
            <ac:inkMk id="95" creationId="{893FFFFD-D667-51BB-0031-393D77806EC2}"/>
          </ac:inkMkLst>
        </pc:inkChg>
      </pc:sldChg>
      <pc:sldChg chg="addSp delSp modSp new mod">
        <pc:chgData name="Francis, Trompess (GfK)" userId="b9b3e7ec-efbe-4b24-9c35-f637a8542760" providerId="ADAL" clId="{FE8700F5-2BF6-49FB-8732-7C816BFAF1AC}" dt="2023-04-13T11:23:49.365" v="717" actId="478"/>
        <pc:sldMkLst>
          <pc:docMk/>
          <pc:sldMk cId="2920163004" sldId="285"/>
        </pc:sldMkLst>
        <pc:spChg chg="del">
          <ac:chgData name="Francis, Trompess (GfK)" userId="b9b3e7ec-efbe-4b24-9c35-f637a8542760" providerId="ADAL" clId="{FE8700F5-2BF6-49FB-8732-7C816BFAF1AC}" dt="2023-04-13T10:52:36.067" v="387" actId="478"/>
          <ac:spMkLst>
            <pc:docMk/>
            <pc:sldMk cId="2920163004" sldId="285"/>
            <ac:spMk id="2" creationId="{2BC7C169-A54F-2961-E61C-55180BA88E14}"/>
          </ac:spMkLst>
        </pc:spChg>
        <pc:spChg chg="del">
          <ac:chgData name="Francis, Trompess (GfK)" userId="b9b3e7ec-efbe-4b24-9c35-f637a8542760" providerId="ADAL" clId="{FE8700F5-2BF6-49FB-8732-7C816BFAF1AC}" dt="2023-04-13T10:52:36.067" v="387" actId="478"/>
          <ac:spMkLst>
            <pc:docMk/>
            <pc:sldMk cId="2920163004" sldId="285"/>
            <ac:spMk id="3" creationId="{83987D20-73C0-1FD3-964F-BF6752F43553}"/>
          </ac:spMkLst>
        </pc:spChg>
        <pc:spChg chg="del">
          <ac:chgData name="Francis, Trompess (GfK)" userId="b9b3e7ec-efbe-4b24-9c35-f637a8542760" providerId="ADAL" clId="{FE8700F5-2BF6-49FB-8732-7C816BFAF1AC}" dt="2023-04-13T10:52:36.067" v="387" actId="478"/>
          <ac:spMkLst>
            <pc:docMk/>
            <pc:sldMk cId="2920163004" sldId="285"/>
            <ac:spMk id="4" creationId="{9BC06A7B-F854-5B06-07AB-1CBA9CFFD7EA}"/>
          </ac:spMkLst>
        </pc:spChg>
        <pc:spChg chg="add mod">
          <ac:chgData name="Francis, Trompess (GfK)" userId="b9b3e7ec-efbe-4b24-9c35-f637a8542760" providerId="ADAL" clId="{FE8700F5-2BF6-49FB-8732-7C816BFAF1AC}" dt="2023-04-13T10:55:11.885" v="428" actId="20577"/>
          <ac:spMkLst>
            <pc:docMk/>
            <pc:sldMk cId="2920163004" sldId="285"/>
            <ac:spMk id="5" creationId="{84423661-D24B-A7C5-E5EE-A348F3835841}"/>
          </ac:spMkLst>
        </pc:spChg>
        <pc:spChg chg="add del mod">
          <ac:chgData name="Francis, Trompess (GfK)" userId="b9b3e7ec-efbe-4b24-9c35-f637a8542760" providerId="ADAL" clId="{FE8700F5-2BF6-49FB-8732-7C816BFAF1AC}" dt="2023-04-13T11:23:49.365" v="717" actId="478"/>
          <ac:spMkLst>
            <pc:docMk/>
            <pc:sldMk cId="2920163004" sldId="285"/>
            <ac:spMk id="6" creationId="{315188C9-C23F-0A10-4B78-668016BC0031}"/>
          </ac:spMkLst>
        </pc:spChg>
      </pc:sldChg>
      <pc:sldChg chg="addSp delSp modSp add mod">
        <pc:chgData name="Francis, Trompess (GfK)" userId="b9b3e7ec-efbe-4b24-9c35-f637a8542760" providerId="ADAL" clId="{FE8700F5-2BF6-49FB-8732-7C816BFAF1AC}" dt="2023-04-13T11:19:37.534" v="576" actId="21"/>
        <pc:sldMkLst>
          <pc:docMk/>
          <pc:sldMk cId="3625402559" sldId="286"/>
        </pc:sldMkLst>
        <pc:spChg chg="add del mod">
          <ac:chgData name="Francis, Trompess (GfK)" userId="b9b3e7ec-efbe-4b24-9c35-f637a8542760" providerId="ADAL" clId="{FE8700F5-2BF6-49FB-8732-7C816BFAF1AC}" dt="2023-04-13T11:19:37.534" v="576" actId="21"/>
          <ac:spMkLst>
            <pc:docMk/>
            <pc:sldMk cId="3625402559" sldId="286"/>
            <ac:spMk id="2" creationId="{2F333245-948C-54D6-85D5-63B27FFD4DAB}"/>
          </ac:spMkLst>
        </pc:spChg>
        <pc:spChg chg="add mod">
          <ac:chgData name="Francis, Trompess (GfK)" userId="b9b3e7ec-efbe-4b24-9c35-f637a8542760" providerId="ADAL" clId="{FE8700F5-2BF6-49FB-8732-7C816BFAF1AC}" dt="2023-04-13T11:02:30.402" v="546" actId="20577"/>
          <ac:spMkLst>
            <pc:docMk/>
            <pc:sldMk cId="3625402559" sldId="286"/>
            <ac:spMk id="3" creationId="{ED216051-5736-A5DF-A256-82C689B17B2A}"/>
          </ac:spMkLst>
        </pc:spChg>
        <pc:spChg chg="mod">
          <ac:chgData name="Francis, Trompess (GfK)" userId="b9b3e7ec-efbe-4b24-9c35-f637a8542760" providerId="ADAL" clId="{FE8700F5-2BF6-49FB-8732-7C816BFAF1AC}" dt="2023-04-13T11:01:37.149" v="521" actId="1076"/>
          <ac:spMkLst>
            <pc:docMk/>
            <pc:sldMk cId="3625402559" sldId="286"/>
            <ac:spMk id="5" creationId="{84423661-D24B-A7C5-E5EE-A348F3835841}"/>
          </ac:spMkLst>
        </pc:spChg>
        <pc:spChg chg="mod">
          <ac:chgData name="Francis, Trompess (GfK)" userId="b9b3e7ec-efbe-4b24-9c35-f637a8542760" providerId="ADAL" clId="{FE8700F5-2BF6-49FB-8732-7C816BFAF1AC}" dt="2023-04-13T11:01:37.149" v="521" actId="1076"/>
          <ac:spMkLst>
            <pc:docMk/>
            <pc:sldMk cId="3625402559" sldId="286"/>
            <ac:spMk id="6" creationId="{315188C9-C23F-0A10-4B78-668016BC0031}"/>
          </ac:spMkLst>
        </pc:spChg>
      </pc:sldChg>
      <pc:sldChg chg="addSp delSp modSp new mod">
        <pc:chgData name="Francis, Trompess (GfK)" userId="b9b3e7ec-efbe-4b24-9c35-f637a8542760" providerId="ADAL" clId="{FE8700F5-2BF6-49FB-8732-7C816BFAF1AC}" dt="2023-04-13T11:20:17.227" v="663" actId="20577"/>
        <pc:sldMkLst>
          <pc:docMk/>
          <pc:sldMk cId="1787014179" sldId="287"/>
        </pc:sldMkLst>
        <pc:spChg chg="del">
          <ac:chgData name="Francis, Trompess (GfK)" userId="b9b3e7ec-efbe-4b24-9c35-f637a8542760" providerId="ADAL" clId="{FE8700F5-2BF6-49FB-8732-7C816BFAF1AC}" dt="2023-04-13T11:19:32.481" v="574" actId="478"/>
          <ac:spMkLst>
            <pc:docMk/>
            <pc:sldMk cId="1787014179" sldId="287"/>
            <ac:spMk id="2" creationId="{B2AB71DE-EDA4-8F18-1EE9-B325DEC0B273}"/>
          </ac:spMkLst>
        </pc:spChg>
        <pc:spChg chg="del">
          <ac:chgData name="Francis, Trompess (GfK)" userId="b9b3e7ec-efbe-4b24-9c35-f637a8542760" providerId="ADAL" clId="{FE8700F5-2BF6-49FB-8732-7C816BFAF1AC}" dt="2023-04-13T11:19:32.481" v="574" actId="478"/>
          <ac:spMkLst>
            <pc:docMk/>
            <pc:sldMk cId="1787014179" sldId="287"/>
            <ac:spMk id="3" creationId="{7741D62E-39EE-388B-8808-005DB8862396}"/>
          </ac:spMkLst>
        </pc:spChg>
        <pc:spChg chg="del">
          <ac:chgData name="Francis, Trompess (GfK)" userId="b9b3e7ec-efbe-4b24-9c35-f637a8542760" providerId="ADAL" clId="{FE8700F5-2BF6-49FB-8732-7C816BFAF1AC}" dt="2023-04-13T11:19:32.481" v="574" actId="478"/>
          <ac:spMkLst>
            <pc:docMk/>
            <pc:sldMk cId="1787014179" sldId="287"/>
            <ac:spMk id="4" creationId="{4DC6446E-8829-8A72-1C37-28EDFB64A5CE}"/>
          </ac:spMkLst>
        </pc:spChg>
        <pc:spChg chg="add del mod">
          <ac:chgData name="Francis, Trompess (GfK)" userId="b9b3e7ec-efbe-4b24-9c35-f637a8542760" providerId="ADAL" clId="{FE8700F5-2BF6-49FB-8732-7C816BFAF1AC}" dt="2023-04-13T11:19:58.464" v="599" actId="21"/>
          <ac:spMkLst>
            <pc:docMk/>
            <pc:sldMk cId="1787014179" sldId="287"/>
            <ac:spMk id="5" creationId="{44DB356F-50FF-D714-BB91-9602365006FA}"/>
          </ac:spMkLst>
        </pc:spChg>
        <pc:spChg chg="add mod">
          <ac:chgData name="Francis, Trompess (GfK)" userId="b9b3e7ec-efbe-4b24-9c35-f637a8542760" providerId="ADAL" clId="{FE8700F5-2BF6-49FB-8732-7C816BFAF1AC}" dt="2023-04-13T11:19:59.758" v="600"/>
          <ac:spMkLst>
            <pc:docMk/>
            <pc:sldMk cId="1787014179" sldId="287"/>
            <ac:spMk id="6" creationId="{9E47E9A4-1FA5-10D9-E867-66365FE0E990}"/>
          </ac:spMkLst>
        </pc:spChg>
        <pc:spChg chg="add mod">
          <ac:chgData name="Francis, Trompess (GfK)" userId="b9b3e7ec-efbe-4b24-9c35-f637a8542760" providerId="ADAL" clId="{FE8700F5-2BF6-49FB-8732-7C816BFAF1AC}" dt="2023-04-13T11:20:17.227" v="663" actId="20577"/>
          <ac:spMkLst>
            <pc:docMk/>
            <pc:sldMk cId="1787014179" sldId="287"/>
            <ac:spMk id="7" creationId="{EC583DCD-D56F-8A6E-0941-F7A89FA47BF9}"/>
          </ac:spMkLst>
        </pc:spChg>
      </pc:sldChg>
      <pc:sldChg chg="addSp delSp modSp new mod">
        <pc:chgData name="Francis, Trompess (GfK)" userId="b9b3e7ec-efbe-4b24-9c35-f637a8542760" providerId="ADAL" clId="{FE8700F5-2BF6-49FB-8732-7C816BFAF1AC}" dt="2023-04-13T11:21:00.855" v="694" actId="20577"/>
        <pc:sldMkLst>
          <pc:docMk/>
          <pc:sldMk cId="1470410013" sldId="288"/>
        </pc:sldMkLst>
        <pc:spChg chg="del">
          <ac:chgData name="Francis, Trompess (GfK)" userId="b9b3e7ec-efbe-4b24-9c35-f637a8542760" providerId="ADAL" clId="{FE8700F5-2BF6-49FB-8732-7C816BFAF1AC}" dt="2023-04-13T11:20:50.638" v="665" actId="478"/>
          <ac:spMkLst>
            <pc:docMk/>
            <pc:sldMk cId="1470410013" sldId="288"/>
            <ac:spMk id="2" creationId="{26A9717A-E58A-A051-7DAE-F66033505837}"/>
          </ac:spMkLst>
        </pc:spChg>
        <pc:spChg chg="del">
          <ac:chgData name="Francis, Trompess (GfK)" userId="b9b3e7ec-efbe-4b24-9c35-f637a8542760" providerId="ADAL" clId="{FE8700F5-2BF6-49FB-8732-7C816BFAF1AC}" dt="2023-04-13T11:20:50.638" v="665" actId="478"/>
          <ac:spMkLst>
            <pc:docMk/>
            <pc:sldMk cId="1470410013" sldId="288"/>
            <ac:spMk id="3" creationId="{296C6A12-8494-5A04-F78A-8E9E5217C944}"/>
          </ac:spMkLst>
        </pc:spChg>
        <pc:spChg chg="del">
          <ac:chgData name="Francis, Trompess (GfK)" userId="b9b3e7ec-efbe-4b24-9c35-f637a8542760" providerId="ADAL" clId="{FE8700F5-2BF6-49FB-8732-7C816BFAF1AC}" dt="2023-04-13T11:20:50.638" v="665" actId="478"/>
          <ac:spMkLst>
            <pc:docMk/>
            <pc:sldMk cId="1470410013" sldId="288"/>
            <ac:spMk id="4" creationId="{8F04C7F7-432E-EF8B-C44E-014E50BA8BC7}"/>
          </ac:spMkLst>
        </pc:spChg>
        <pc:spChg chg="add mod">
          <ac:chgData name="Francis, Trompess (GfK)" userId="b9b3e7ec-efbe-4b24-9c35-f637a8542760" providerId="ADAL" clId="{FE8700F5-2BF6-49FB-8732-7C816BFAF1AC}" dt="2023-04-13T11:21:00.855" v="694" actId="20577"/>
          <ac:spMkLst>
            <pc:docMk/>
            <pc:sldMk cId="1470410013" sldId="288"/>
            <ac:spMk id="5" creationId="{263F51D6-11D6-DD52-5383-700907CEBD3F}"/>
          </ac:spMkLst>
        </pc:spChg>
      </pc:sldChg>
      <pc:sldChg chg="addSp delSp modSp new mod">
        <pc:chgData name="Francis, Trompess (GfK)" userId="b9b3e7ec-efbe-4b24-9c35-f637a8542760" providerId="ADAL" clId="{FE8700F5-2BF6-49FB-8732-7C816BFAF1AC}" dt="2023-04-13T11:21:42.373" v="716" actId="20577"/>
        <pc:sldMkLst>
          <pc:docMk/>
          <pc:sldMk cId="3564081885" sldId="289"/>
        </pc:sldMkLst>
        <pc:spChg chg="del">
          <ac:chgData name="Francis, Trompess (GfK)" userId="b9b3e7ec-efbe-4b24-9c35-f637a8542760" providerId="ADAL" clId="{FE8700F5-2BF6-49FB-8732-7C816BFAF1AC}" dt="2023-04-13T11:21:29.379" v="696" actId="478"/>
          <ac:spMkLst>
            <pc:docMk/>
            <pc:sldMk cId="3564081885" sldId="289"/>
            <ac:spMk id="2" creationId="{1E2F3074-F2D7-7293-6139-D4CC6A776963}"/>
          </ac:spMkLst>
        </pc:spChg>
        <pc:spChg chg="del">
          <ac:chgData name="Francis, Trompess (GfK)" userId="b9b3e7ec-efbe-4b24-9c35-f637a8542760" providerId="ADAL" clId="{FE8700F5-2BF6-49FB-8732-7C816BFAF1AC}" dt="2023-04-13T11:21:29.379" v="696" actId="478"/>
          <ac:spMkLst>
            <pc:docMk/>
            <pc:sldMk cId="3564081885" sldId="289"/>
            <ac:spMk id="3" creationId="{6EDAFCF9-BAAF-DD5F-3849-BC9D0C3F939B}"/>
          </ac:spMkLst>
        </pc:spChg>
        <pc:spChg chg="del">
          <ac:chgData name="Francis, Trompess (GfK)" userId="b9b3e7ec-efbe-4b24-9c35-f637a8542760" providerId="ADAL" clId="{FE8700F5-2BF6-49FB-8732-7C816BFAF1AC}" dt="2023-04-13T11:21:29.379" v="696" actId="478"/>
          <ac:spMkLst>
            <pc:docMk/>
            <pc:sldMk cId="3564081885" sldId="289"/>
            <ac:spMk id="4" creationId="{C79BCBD6-E965-123C-F5D9-F6EC787C956A}"/>
          </ac:spMkLst>
        </pc:spChg>
        <pc:spChg chg="add mod">
          <ac:chgData name="Francis, Trompess (GfK)" userId="b9b3e7ec-efbe-4b24-9c35-f637a8542760" providerId="ADAL" clId="{FE8700F5-2BF6-49FB-8732-7C816BFAF1AC}" dt="2023-04-13T11:21:42.373" v="716" actId="20577"/>
          <ac:spMkLst>
            <pc:docMk/>
            <pc:sldMk cId="3564081885" sldId="289"/>
            <ac:spMk id="5" creationId="{D0B0BBDC-F2AE-90C3-31D4-DBFC63FEFAE0}"/>
          </ac:spMkLst>
        </pc:spChg>
      </pc:sldChg>
    </pc:docChg>
  </pc:docChgLst>
  <pc:docChgLst>
    <pc:chgData name="Francis, Trompess (GfK)" userId="b9b3e7ec-efbe-4b24-9c35-f637a8542760" providerId="ADAL" clId="{47C51339-11BF-4E32-99B3-101725E284FF}"/>
    <pc:docChg chg="undo custSel addSld delSld modSld sldOrd">
      <pc:chgData name="Francis, Trompess (GfK)" userId="b9b3e7ec-efbe-4b24-9c35-f637a8542760" providerId="ADAL" clId="{47C51339-11BF-4E32-99B3-101725E284FF}" dt="2023-04-20T16:51:54.389" v="3290"/>
      <pc:docMkLst>
        <pc:docMk/>
      </pc:docMkLst>
      <pc:sldChg chg="modSp mod">
        <pc:chgData name="Francis, Trompess (GfK)" userId="b9b3e7ec-efbe-4b24-9c35-f637a8542760" providerId="ADAL" clId="{47C51339-11BF-4E32-99B3-101725E284FF}" dt="2023-04-20T11:44:00.888" v="17" actId="313"/>
        <pc:sldMkLst>
          <pc:docMk/>
          <pc:sldMk cId="4030831188" sldId="257"/>
        </pc:sldMkLst>
        <pc:spChg chg="mod">
          <ac:chgData name="Francis, Trompess (GfK)" userId="b9b3e7ec-efbe-4b24-9c35-f637a8542760" providerId="ADAL" clId="{47C51339-11BF-4E32-99B3-101725E284FF}" dt="2023-04-20T11:42:32.437" v="0" actId="1076"/>
          <ac:spMkLst>
            <pc:docMk/>
            <pc:sldMk cId="4030831188" sldId="257"/>
            <ac:spMk id="13" creationId="{52A1DF0E-35EC-457B-BF14-F960C4621AB4}"/>
          </ac:spMkLst>
        </pc:spChg>
        <pc:spChg chg="mod">
          <ac:chgData name="Francis, Trompess (GfK)" userId="b9b3e7ec-efbe-4b24-9c35-f637a8542760" providerId="ADAL" clId="{47C51339-11BF-4E32-99B3-101725E284FF}" dt="2023-04-20T11:44:00.888" v="17" actId="313"/>
          <ac:spMkLst>
            <pc:docMk/>
            <pc:sldMk cId="4030831188" sldId="257"/>
            <ac:spMk id="16" creationId="{E39410E1-F7AA-4843-B17F-7B86893FAFB6}"/>
          </ac:spMkLst>
        </pc:spChg>
        <pc:picChg chg="mod">
          <ac:chgData name="Francis, Trompess (GfK)" userId="b9b3e7ec-efbe-4b24-9c35-f637a8542760" providerId="ADAL" clId="{47C51339-11BF-4E32-99B3-101725E284FF}" dt="2023-04-20T11:42:52.319" v="3" actId="1076"/>
          <ac:picMkLst>
            <pc:docMk/>
            <pc:sldMk cId="4030831188" sldId="257"/>
            <ac:picMk id="25" creationId="{D2A62DE0-6FFB-41DC-9E37-2A5CE867358D}"/>
          </ac:picMkLst>
        </pc:picChg>
      </pc:sldChg>
      <pc:sldChg chg="modSp mod">
        <pc:chgData name="Francis, Trompess (GfK)" userId="b9b3e7ec-efbe-4b24-9c35-f637a8542760" providerId="ADAL" clId="{47C51339-11BF-4E32-99B3-101725E284FF}" dt="2023-04-20T12:47:29.146" v="2166" actId="14100"/>
        <pc:sldMkLst>
          <pc:docMk/>
          <pc:sldMk cId="3622897384" sldId="258"/>
        </pc:sldMkLst>
        <pc:spChg chg="mod">
          <ac:chgData name="Francis, Trompess (GfK)" userId="b9b3e7ec-efbe-4b24-9c35-f637a8542760" providerId="ADAL" clId="{47C51339-11BF-4E32-99B3-101725E284FF}" dt="2023-04-20T11:53:14.313" v="131" actId="6549"/>
          <ac:spMkLst>
            <pc:docMk/>
            <pc:sldMk cId="3622897384" sldId="258"/>
            <ac:spMk id="3" creationId="{24EC3D39-AF9A-CD00-4D45-AA3BDEAECA03}"/>
          </ac:spMkLst>
        </pc:spChg>
        <pc:spChg chg="mod">
          <ac:chgData name="Francis, Trompess (GfK)" userId="b9b3e7ec-efbe-4b24-9c35-f637a8542760" providerId="ADAL" clId="{47C51339-11BF-4E32-99B3-101725E284FF}" dt="2023-04-20T11:46:44.318" v="68" actId="14100"/>
          <ac:spMkLst>
            <pc:docMk/>
            <pc:sldMk cId="3622897384" sldId="258"/>
            <ac:spMk id="26" creationId="{27ED0F80-138B-4A4E-B34B-8C68CC474DC4}"/>
          </ac:spMkLst>
        </pc:spChg>
        <pc:spChg chg="mod">
          <ac:chgData name="Francis, Trompess (GfK)" userId="b9b3e7ec-efbe-4b24-9c35-f637a8542760" providerId="ADAL" clId="{47C51339-11BF-4E32-99B3-101725E284FF}" dt="2023-04-20T12:47:29.146" v="2166" actId="14100"/>
          <ac:spMkLst>
            <pc:docMk/>
            <pc:sldMk cId="3622897384" sldId="258"/>
            <ac:spMk id="27" creationId="{3AFAB89C-2CD9-4C64-8509-75920527BE13}"/>
          </ac:spMkLst>
        </pc:spChg>
      </pc:sldChg>
      <pc:sldChg chg="del">
        <pc:chgData name="Francis, Trompess (GfK)" userId="b9b3e7ec-efbe-4b24-9c35-f637a8542760" providerId="ADAL" clId="{47C51339-11BF-4E32-99B3-101725E284FF}" dt="2023-04-20T13:03:52.706" v="2321" actId="2696"/>
        <pc:sldMkLst>
          <pc:docMk/>
          <pc:sldMk cId="3071440630" sldId="273"/>
        </pc:sldMkLst>
      </pc:sldChg>
      <pc:sldChg chg="addSp delSp modSp mod">
        <pc:chgData name="Francis, Trompess (GfK)" userId="b9b3e7ec-efbe-4b24-9c35-f637a8542760" providerId="ADAL" clId="{47C51339-11BF-4E32-99B3-101725E284FF}" dt="2023-04-20T12:40:01.676" v="2109"/>
        <pc:sldMkLst>
          <pc:docMk/>
          <pc:sldMk cId="3654841301" sldId="274"/>
        </pc:sldMkLst>
        <pc:spChg chg="add del mod">
          <ac:chgData name="Francis, Trompess (GfK)" userId="b9b3e7ec-efbe-4b24-9c35-f637a8542760" providerId="ADAL" clId="{47C51339-11BF-4E32-99B3-101725E284FF}" dt="2023-04-20T12:39:52.396" v="2108" actId="478"/>
          <ac:spMkLst>
            <pc:docMk/>
            <pc:sldMk cId="3654841301" sldId="274"/>
            <ac:spMk id="3" creationId="{A8EE6995-9E95-AAFC-423D-B126943CDF7E}"/>
          </ac:spMkLst>
        </pc:spChg>
        <pc:spChg chg="add mod">
          <ac:chgData name="Francis, Trompess (GfK)" userId="b9b3e7ec-efbe-4b24-9c35-f637a8542760" providerId="ADAL" clId="{47C51339-11BF-4E32-99B3-101725E284FF}" dt="2023-04-20T12:40:01.676" v="2109"/>
          <ac:spMkLst>
            <pc:docMk/>
            <pc:sldMk cId="3654841301" sldId="274"/>
            <ac:spMk id="4" creationId="{94E8D559-DF9B-366B-00DF-E8CBE4099B17}"/>
          </ac:spMkLst>
        </pc:spChg>
        <pc:spChg chg="del">
          <ac:chgData name="Francis, Trompess (GfK)" userId="b9b3e7ec-efbe-4b24-9c35-f637a8542760" providerId="ADAL" clId="{47C51339-11BF-4E32-99B3-101725E284FF}" dt="2023-04-20T12:39:50.140" v="2107" actId="478"/>
          <ac:spMkLst>
            <pc:docMk/>
            <pc:sldMk cId="3654841301" sldId="274"/>
            <ac:spMk id="5" creationId="{E0C44305-B29C-4D5F-5EBB-57169A18001B}"/>
          </ac:spMkLst>
        </pc:spChg>
        <pc:spChg chg="del">
          <ac:chgData name="Francis, Trompess (GfK)" userId="b9b3e7ec-efbe-4b24-9c35-f637a8542760" providerId="ADAL" clId="{47C51339-11BF-4E32-99B3-101725E284FF}" dt="2023-04-20T12:39:50.140" v="2107" actId="478"/>
          <ac:spMkLst>
            <pc:docMk/>
            <pc:sldMk cId="3654841301" sldId="274"/>
            <ac:spMk id="6" creationId="{F2F224C0-833D-2033-19B9-0D2D58A500BD}"/>
          </ac:spMkLst>
        </pc:spChg>
        <pc:spChg chg="del">
          <ac:chgData name="Francis, Trompess (GfK)" userId="b9b3e7ec-efbe-4b24-9c35-f637a8542760" providerId="ADAL" clId="{47C51339-11BF-4E32-99B3-101725E284FF}" dt="2023-04-20T12:39:50.140" v="2107" actId="478"/>
          <ac:spMkLst>
            <pc:docMk/>
            <pc:sldMk cId="3654841301" sldId="274"/>
            <ac:spMk id="7" creationId="{82ABB619-5E43-633C-B63F-300D9104C122}"/>
          </ac:spMkLst>
        </pc:spChg>
        <pc:picChg chg="add mod">
          <ac:chgData name="Francis, Trompess (GfK)" userId="b9b3e7ec-efbe-4b24-9c35-f637a8542760" providerId="ADAL" clId="{47C51339-11BF-4E32-99B3-101725E284FF}" dt="2023-04-20T12:40:01.676" v="2109"/>
          <ac:picMkLst>
            <pc:docMk/>
            <pc:sldMk cId="3654841301" sldId="274"/>
            <ac:picMk id="8" creationId="{1DE882D2-A800-F487-28F1-C85524F8A740}"/>
          </ac:picMkLst>
        </pc:picChg>
        <pc:picChg chg="add mod">
          <ac:chgData name="Francis, Trompess (GfK)" userId="b9b3e7ec-efbe-4b24-9c35-f637a8542760" providerId="ADAL" clId="{47C51339-11BF-4E32-99B3-101725E284FF}" dt="2023-04-20T12:40:01.676" v="2109"/>
          <ac:picMkLst>
            <pc:docMk/>
            <pc:sldMk cId="3654841301" sldId="274"/>
            <ac:picMk id="9" creationId="{DBA70365-4497-587D-54B5-8602529B604C}"/>
          </ac:picMkLst>
        </pc:picChg>
        <pc:picChg chg="add mod">
          <ac:chgData name="Francis, Trompess (GfK)" userId="b9b3e7ec-efbe-4b24-9c35-f637a8542760" providerId="ADAL" clId="{47C51339-11BF-4E32-99B3-101725E284FF}" dt="2023-04-20T12:40:01.676" v="2109"/>
          <ac:picMkLst>
            <pc:docMk/>
            <pc:sldMk cId="3654841301" sldId="274"/>
            <ac:picMk id="10" creationId="{A496920D-28DA-D98E-D9E8-99191FD0BFD5}"/>
          </ac:picMkLst>
        </pc:picChg>
      </pc:sldChg>
      <pc:sldChg chg="del">
        <pc:chgData name="Francis, Trompess (GfK)" userId="b9b3e7ec-efbe-4b24-9c35-f637a8542760" providerId="ADAL" clId="{47C51339-11BF-4E32-99B3-101725E284FF}" dt="2023-04-20T13:03:52.706" v="2321" actId="2696"/>
        <pc:sldMkLst>
          <pc:docMk/>
          <pc:sldMk cId="1305450890" sldId="275"/>
        </pc:sldMkLst>
      </pc:sldChg>
      <pc:sldChg chg="del">
        <pc:chgData name="Francis, Trompess (GfK)" userId="b9b3e7ec-efbe-4b24-9c35-f637a8542760" providerId="ADAL" clId="{47C51339-11BF-4E32-99B3-101725E284FF}" dt="2023-04-20T13:03:52.706" v="2321" actId="2696"/>
        <pc:sldMkLst>
          <pc:docMk/>
          <pc:sldMk cId="2302609411" sldId="276"/>
        </pc:sldMkLst>
      </pc:sldChg>
      <pc:sldChg chg="del">
        <pc:chgData name="Francis, Trompess (GfK)" userId="b9b3e7ec-efbe-4b24-9c35-f637a8542760" providerId="ADAL" clId="{47C51339-11BF-4E32-99B3-101725E284FF}" dt="2023-04-20T13:03:52.706" v="2321" actId="2696"/>
        <pc:sldMkLst>
          <pc:docMk/>
          <pc:sldMk cId="2788723177" sldId="277"/>
        </pc:sldMkLst>
      </pc:sldChg>
      <pc:sldChg chg="del">
        <pc:chgData name="Francis, Trompess (GfK)" userId="b9b3e7ec-efbe-4b24-9c35-f637a8542760" providerId="ADAL" clId="{47C51339-11BF-4E32-99B3-101725E284FF}" dt="2023-04-20T13:03:56.725" v="2322" actId="47"/>
        <pc:sldMkLst>
          <pc:docMk/>
          <pc:sldMk cId="486965564" sldId="278"/>
        </pc:sldMkLst>
      </pc:sldChg>
      <pc:sldChg chg="ord">
        <pc:chgData name="Francis, Trompess (GfK)" userId="b9b3e7ec-efbe-4b24-9c35-f637a8542760" providerId="ADAL" clId="{47C51339-11BF-4E32-99B3-101725E284FF}" dt="2023-04-20T13:04:03.701" v="2324"/>
        <pc:sldMkLst>
          <pc:docMk/>
          <pc:sldMk cId="2476675242" sldId="279"/>
        </pc:sldMkLst>
      </pc:sldChg>
      <pc:sldChg chg="del">
        <pc:chgData name="Francis, Trompess (GfK)" userId="b9b3e7ec-efbe-4b24-9c35-f637a8542760" providerId="ADAL" clId="{47C51339-11BF-4E32-99B3-101725E284FF}" dt="2023-04-20T13:04:14.686" v="2326" actId="47"/>
        <pc:sldMkLst>
          <pc:docMk/>
          <pc:sldMk cId="2437964635" sldId="280"/>
        </pc:sldMkLst>
      </pc:sldChg>
      <pc:sldChg chg="modSp mod">
        <pc:chgData name="Francis, Trompess (GfK)" userId="b9b3e7ec-efbe-4b24-9c35-f637a8542760" providerId="ADAL" clId="{47C51339-11BF-4E32-99B3-101725E284FF}" dt="2023-04-20T13:36:57.221" v="2858" actId="242"/>
        <pc:sldMkLst>
          <pc:docMk/>
          <pc:sldMk cId="1174815207" sldId="281"/>
        </pc:sldMkLst>
        <pc:spChg chg="mod">
          <ac:chgData name="Francis, Trompess (GfK)" userId="b9b3e7ec-efbe-4b24-9c35-f637a8542760" providerId="ADAL" clId="{47C51339-11BF-4E32-99B3-101725E284FF}" dt="2023-04-20T13:36:57.221" v="2858" actId="242"/>
          <ac:spMkLst>
            <pc:docMk/>
            <pc:sldMk cId="1174815207" sldId="281"/>
            <ac:spMk id="2" creationId="{35EE57DD-291D-2DAD-DBF9-A2983E0D9C36}"/>
          </ac:spMkLst>
        </pc:spChg>
      </pc:sldChg>
      <pc:sldChg chg="del">
        <pc:chgData name="Francis, Trompess (GfK)" userId="b9b3e7ec-efbe-4b24-9c35-f637a8542760" providerId="ADAL" clId="{47C51339-11BF-4E32-99B3-101725E284FF}" dt="2023-04-20T13:37:37.076" v="2888" actId="47"/>
        <pc:sldMkLst>
          <pc:docMk/>
          <pc:sldMk cId="3292425049" sldId="282"/>
        </pc:sldMkLst>
      </pc:sldChg>
      <pc:sldChg chg="del">
        <pc:chgData name="Francis, Trompess (GfK)" userId="b9b3e7ec-efbe-4b24-9c35-f637a8542760" providerId="ADAL" clId="{47C51339-11BF-4E32-99B3-101725E284FF}" dt="2023-04-20T13:37:38.760" v="2889" actId="47"/>
        <pc:sldMkLst>
          <pc:docMk/>
          <pc:sldMk cId="98101076" sldId="283"/>
        </pc:sldMkLst>
      </pc:sldChg>
      <pc:sldChg chg="add del ord">
        <pc:chgData name="Francis, Trompess (GfK)" userId="b9b3e7ec-efbe-4b24-9c35-f637a8542760" providerId="ADAL" clId="{47C51339-11BF-4E32-99B3-101725E284FF}" dt="2023-04-20T16:51:54.389" v="3290"/>
        <pc:sldMkLst>
          <pc:docMk/>
          <pc:sldMk cId="2920163004" sldId="285"/>
        </pc:sldMkLst>
      </pc:sldChg>
      <pc:sldChg chg="del">
        <pc:chgData name="Francis, Trompess (GfK)" userId="b9b3e7ec-efbe-4b24-9c35-f637a8542760" providerId="ADAL" clId="{47C51339-11BF-4E32-99B3-101725E284FF}" dt="2023-04-20T13:54:09.099" v="3285" actId="47"/>
        <pc:sldMkLst>
          <pc:docMk/>
          <pc:sldMk cId="3625402559" sldId="286"/>
        </pc:sldMkLst>
      </pc:sldChg>
      <pc:sldChg chg="addSp delSp modSp new mod">
        <pc:chgData name="Francis, Trompess (GfK)" userId="b9b3e7ec-efbe-4b24-9c35-f637a8542760" providerId="ADAL" clId="{47C51339-11BF-4E32-99B3-101725E284FF}" dt="2023-04-20T12:38:23.564" v="2082" actId="20577"/>
        <pc:sldMkLst>
          <pc:docMk/>
          <pc:sldMk cId="2426710616" sldId="290"/>
        </pc:sldMkLst>
        <pc:spChg chg="del">
          <ac:chgData name="Francis, Trompess (GfK)" userId="b9b3e7ec-efbe-4b24-9c35-f637a8542760" providerId="ADAL" clId="{47C51339-11BF-4E32-99B3-101725E284FF}" dt="2023-04-20T11:59:21.610" v="490" actId="478"/>
          <ac:spMkLst>
            <pc:docMk/>
            <pc:sldMk cId="2426710616" sldId="290"/>
            <ac:spMk id="2" creationId="{F06E01C3-3AF3-91F5-751D-E72CCDD57E92}"/>
          </ac:spMkLst>
        </pc:spChg>
        <pc:spChg chg="del">
          <ac:chgData name="Francis, Trompess (GfK)" userId="b9b3e7ec-efbe-4b24-9c35-f637a8542760" providerId="ADAL" clId="{47C51339-11BF-4E32-99B3-101725E284FF}" dt="2023-04-20T11:59:21.610" v="490" actId="478"/>
          <ac:spMkLst>
            <pc:docMk/>
            <pc:sldMk cId="2426710616" sldId="290"/>
            <ac:spMk id="3" creationId="{844C16E5-5234-5D14-6E6E-84E553A7E1C7}"/>
          </ac:spMkLst>
        </pc:spChg>
        <pc:spChg chg="del">
          <ac:chgData name="Francis, Trompess (GfK)" userId="b9b3e7ec-efbe-4b24-9c35-f637a8542760" providerId="ADAL" clId="{47C51339-11BF-4E32-99B3-101725E284FF}" dt="2023-04-20T11:59:21.610" v="490" actId="478"/>
          <ac:spMkLst>
            <pc:docMk/>
            <pc:sldMk cId="2426710616" sldId="290"/>
            <ac:spMk id="4" creationId="{133C6B0F-8745-A669-2169-06739953DE41}"/>
          </ac:spMkLst>
        </pc:spChg>
        <pc:spChg chg="add mod">
          <ac:chgData name="Francis, Trompess (GfK)" userId="b9b3e7ec-efbe-4b24-9c35-f637a8542760" providerId="ADAL" clId="{47C51339-11BF-4E32-99B3-101725E284FF}" dt="2023-04-20T12:01:46.626" v="516" actId="108"/>
          <ac:spMkLst>
            <pc:docMk/>
            <pc:sldMk cId="2426710616" sldId="290"/>
            <ac:spMk id="5" creationId="{40CE74DE-6A16-D9A9-FBEE-6A71B6E9F709}"/>
          </ac:spMkLst>
        </pc:spChg>
        <pc:spChg chg="add mod">
          <ac:chgData name="Francis, Trompess (GfK)" userId="b9b3e7ec-efbe-4b24-9c35-f637a8542760" providerId="ADAL" clId="{47C51339-11BF-4E32-99B3-101725E284FF}" dt="2023-04-20T12:38:23.564" v="2082" actId="20577"/>
          <ac:spMkLst>
            <pc:docMk/>
            <pc:sldMk cId="2426710616" sldId="290"/>
            <ac:spMk id="6" creationId="{2F3F98C3-5CF5-E03A-CD3C-D357D351C848}"/>
          </ac:spMkLst>
        </pc:spChg>
      </pc:sldChg>
      <pc:sldChg chg="addSp delSp modSp new mod ord">
        <pc:chgData name="Francis, Trompess (GfK)" userId="b9b3e7ec-efbe-4b24-9c35-f637a8542760" providerId="ADAL" clId="{47C51339-11BF-4E32-99B3-101725E284FF}" dt="2023-04-20T12:39:40.200" v="2106" actId="1038"/>
        <pc:sldMkLst>
          <pc:docMk/>
          <pc:sldMk cId="2027914675" sldId="291"/>
        </pc:sldMkLst>
        <pc:spChg chg="del">
          <ac:chgData name="Francis, Trompess (GfK)" userId="b9b3e7ec-efbe-4b24-9c35-f637a8542760" providerId="ADAL" clId="{47C51339-11BF-4E32-99B3-101725E284FF}" dt="2023-04-20T12:39:14.858" v="2084" actId="478"/>
          <ac:spMkLst>
            <pc:docMk/>
            <pc:sldMk cId="2027914675" sldId="291"/>
            <ac:spMk id="2" creationId="{29D8012E-EF55-EC48-9A54-DF56A892381F}"/>
          </ac:spMkLst>
        </pc:spChg>
        <pc:spChg chg="del">
          <ac:chgData name="Francis, Trompess (GfK)" userId="b9b3e7ec-efbe-4b24-9c35-f637a8542760" providerId="ADAL" clId="{47C51339-11BF-4E32-99B3-101725E284FF}" dt="2023-04-20T12:39:14.858" v="2084" actId="478"/>
          <ac:spMkLst>
            <pc:docMk/>
            <pc:sldMk cId="2027914675" sldId="291"/>
            <ac:spMk id="3" creationId="{3F3FC9E9-E93E-C4D9-B0CB-88F262FBA862}"/>
          </ac:spMkLst>
        </pc:spChg>
        <pc:spChg chg="del">
          <ac:chgData name="Francis, Trompess (GfK)" userId="b9b3e7ec-efbe-4b24-9c35-f637a8542760" providerId="ADAL" clId="{47C51339-11BF-4E32-99B3-101725E284FF}" dt="2023-04-20T12:39:14.858" v="2084" actId="478"/>
          <ac:spMkLst>
            <pc:docMk/>
            <pc:sldMk cId="2027914675" sldId="291"/>
            <ac:spMk id="4" creationId="{997338B5-6128-E96E-178C-28B056772462}"/>
          </ac:spMkLst>
        </pc:spChg>
        <pc:spChg chg="add mod">
          <ac:chgData name="Francis, Trompess (GfK)" userId="b9b3e7ec-efbe-4b24-9c35-f637a8542760" providerId="ADAL" clId="{47C51339-11BF-4E32-99B3-101725E284FF}" dt="2023-04-20T12:39:33.171" v="2087"/>
          <ac:spMkLst>
            <pc:docMk/>
            <pc:sldMk cId="2027914675" sldId="291"/>
            <ac:spMk id="5" creationId="{C5FD7EEB-BD08-0FAB-F3EC-508E40E6DD4F}"/>
          </ac:spMkLst>
        </pc:spChg>
        <pc:spChg chg="add mod">
          <ac:chgData name="Francis, Trompess (GfK)" userId="b9b3e7ec-efbe-4b24-9c35-f637a8542760" providerId="ADAL" clId="{47C51339-11BF-4E32-99B3-101725E284FF}" dt="2023-04-20T12:39:40.200" v="2106" actId="1038"/>
          <ac:spMkLst>
            <pc:docMk/>
            <pc:sldMk cId="2027914675" sldId="291"/>
            <ac:spMk id="6" creationId="{532095E7-2B60-2B49-AE6E-B47034AAF154}"/>
          </ac:spMkLst>
        </pc:spChg>
        <pc:spChg chg="add mod">
          <ac:chgData name="Francis, Trompess (GfK)" userId="b9b3e7ec-efbe-4b24-9c35-f637a8542760" providerId="ADAL" clId="{47C51339-11BF-4E32-99B3-101725E284FF}" dt="2023-04-20T12:39:33.171" v="2087"/>
          <ac:spMkLst>
            <pc:docMk/>
            <pc:sldMk cId="2027914675" sldId="291"/>
            <ac:spMk id="7" creationId="{0E016E09-C762-F131-007E-F32682C2E364}"/>
          </ac:spMkLst>
        </pc:spChg>
        <pc:spChg chg="add mod">
          <ac:chgData name="Francis, Trompess (GfK)" userId="b9b3e7ec-efbe-4b24-9c35-f637a8542760" providerId="ADAL" clId="{47C51339-11BF-4E32-99B3-101725E284FF}" dt="2023-04-20T12:39:33.171" v="2087"/>
          <ac:spMkLst>
            <pc:docMk/>
            <pc:sldMk cId="2027914675" sldId="291"/>
            <ac:spMk id="8" creationId="{2C7C105B-6122-050D-1BAA-07DA886956D4}"/>
          </ac:spMkLst>
        </pc:spChg>
      </pc:sldChg>
      <pc:sldChg chg="addSp delSp modSp new mod">
        <pc:chgData name="Francis, Trompess (GfK)" userId="b9b3e7ec-efbe-4b24-9c35-f637a8542760" providerId="ADAL" clId="{47C51339-11BF-4E32-99B3-101725E284FF}" dt="2023-04-20T12:42:06.623" v="2125" actId="14100"/>
        <pc:sldMkLst>
          <pc:docMk/>
          <pc:sldMk cId="4280465221" sldId="292"/>
        </pc:sldMkLst>
        <pc:spChg chg="del">
          <ac:chgData name="Francis, Trompess (GfK)" userId="b9b3e7ec-efbe-4b24-9c35-f637a8542760" providerId="ADAL" clId="{47C51339-11BF-4E32-99B3-101725E284FF}" dt="2023-04-20T12:40:23.684" v="2111" actId="478"/>
          <ac:spMkLst>
            <pc:docMk/>
            <pc:sldMk cId="4280465221" sldId="292"/>
            <ac:spMk id="2" creationId="{C441C9B9-FF48-B569-B1B3-86610435B49F}"/>
          </ac:spMkLst>
        </pc:spChg>
        <pc:spChg chg="del">
          <ac:chgData name="Francis, Trompess (GfK)" userId="b9b3e7ec-efbe-4b24-9c35-f637a8542760" providerId="ADAL" clId="{47C51339-11BF-4E32-99B3-101725E284FF}" dt="2023-04-20T12:40:23.684" v="2111" actId="478"/>
          <ac:spMkLst>
            <pc:docMk/>
            <pc:sldMk cId="4280465221" sldId="292"/>
            <ac:spMk id="3" creationId="{DD9CE5F4-25B3-3BA1-0DCC-04601E32DF57}"/>
          </ac:spMkLst>
        </pc:spChg>
        <pc:spChg chg="del">
          <ac:chgData name="Francis, Trompess (GfK)" userId="b9b3e7ec-efbe-4b24-9c35-f637a8542760" providerId="ADAL" clId="{47C51339-11BF-4E32-99B3-101725E284FF}" dt="2023-04-20T12:40:23.684" v="2111" actId="478"/>
          <ac:spMkLst>
            <pc:docMk/>
            <pc:sldMk cId="4280465221" sldId="292"/>
            <ac:spMk id="4" creationId="{5C0205B8-7A2A-EC6B-99F3-AF76E564117C}"/>
          </ac:spMkLst>
        </pc:spChg>
        <pc:spChg chg="add mod">
          <ac:chgData name="Francis, Trompess (GfK)" userId="b9b3e7ec-efbe-4b24-9c35-f637a8542760" providerId="ADAL" clId="{47C51339-11BF-4E32-99B3-101725E284FF}" dt="2023-04-20T12:41:31.587" v="2119" actId="20577"/>
          <ac:spMkLst>
            <pc:docMk/>
            <pc:sldMk cId="4280465221" sldId="292"/>
            <ac:spMk id="5" creationId="{3E6AF9AE-5B5E-10AA-2DC3-E554EAD5D819}"/>
          </ac:spMkLst>
        </pc:spChg>
        <pc:spChg chg="add mod">
          <ac:chgData name="Francis, Trompess (GfK)" userId="b9b3e7ec-efbe-4b24-9c35-f637a8542760" providerId="ADAL" clId="{47C51339-11BF-4E32-99B3-101725E284FF}" dt="2023-04-20T12:42:06.623" v="2125" actId="14100"/>
          <ac:spMkLst>
            <pc:docMk/>
            <pc:sldMk cId="4280465221" sldId="292"/>
            <ac:spMk id="6" creationId="{B67442C4-CB22-FDA6-7010-16624912EF99}"/>
          </ac:spMkLst>
        </pc:spChg>
        <pc:picChg chg="add mod">
          <ac:chgData name="Francis, Trompess (GfK)" userId="b9b3e7ec-efbe-4b24-9c35-f637a8542760" providerId="ADAL" clId="{47C51339-11BF-4E32-99B3-101725E284FF}" dt="2023-04-20T12:41:59.279" v="2123" actId="14100"/>
          <ac:picMkLst>
            <pc:docMk/>
            <pc:sldMk cId="4280465221" sldId="292"/>
            <ac:picMk id="7" creationId="{E2844AA7-0701-2E2C-3E66-D01BEB653923}"/>
          </ac:picMkLst>
        </pc:picChg>
      </pc:sldChg>
      <pc:sldChg chg="addSp delSp modSp new mod">
        <pc:chgData name="Francis, Trompess (GfK)" userId="b9b3e7ec-efbe-4b24-9c35-f637a8542760" providerId="ADAL" clId="{47C51339-11BF-4E32-99B3-101725E284FF}" dt="2023-04-20T12:44:02.338" v="2140" actId="6549"/>
        <pc:sldMkLst>
          <pc:docMk/>
          <pc:sldMk cId="796250738" sldId="293"/>
        </pc:sldMkLst>
        <pc:spChg chg="del">
          <ac:chgData name="Francis, Trompess (GfK)" userId="b9b3e7ec-efbe-4b24-9c35-f637a8542760" providerId="ADAL" clId="{47C51339-11BF-4E32-99B3-101725E284FF}" dt="2023-04-20T12:42:17.901" v="2127" actId="478"/>
          <ac:spMkLst>
            <pc:docMk/>
            <pc:sldMk cId="796250738" sldId="293"/>
            <ac:spMk id="2" creationId="{9A8B7051-755D-2389-A6D4-023FA6210EBF}"/>
          </ac:spMkLst>
        </pc:spChg>
        <pc:spChg chg="del">
          <ac:chgData name="Francis, Trompess (GfK)" userId="b9b3e7ec-efbe-4b24-9c35-f637a8542760" providerId="ADAL" clId="{47C51339-11BF-4E32-99B3-101725E284FF}" dt="2023-04-20T12:42:17.901" v="2127" actId="478"/>
          <ac:spMkLst>
            <pc:docMk/>
            <pc:sldMk cId="796250738" sldId="293"/>
            <ac:spMk id="3" creationId="{8E744096-0A85-F93C-6930-4FCDC0F9265E}"/>
          </ac:spMkLst>
        </pc:spChg>
        <pc:spChg chg="del">
          <ac:chgData name="Francis, Trompess (GfK)" userId="b9b3e7ec-efbe-4b24-9c35-f637a8542760" providerId="ADAL" clId="{47C51339-11BF-4E32-99B3-101725E284FF}" dt="2023-04-20T12:42:17.901" v="2127" actId="478"/>
          <ac:spMkLst>
            <pc:docMk/>
            <pc:sldMk cId="796250738" sldId="293"/>
            <ac:spMk id="4" creationId="{3341392B-B8DB-BBE1-78E8-24D44BDEB7C3}"/>
          </ac:spMkLst>
        </pc:spChg>
        <pc:spChg chg="add mod">
          <ac:chgData name="Francis, Trompess (GfK)" userId="b9b3e7ec-efbe-4b24-9c35-f637a8542760" providerId="ADAL" clId="{47C51339-11BF-4E32-99B3-101725E284FF}" dt="2023-04-20T12:42:30.795" v="2128"/>
          <ac:spMkLst>
            <pc:docMk/>
            <pc:sldMk cId="796250738" sldId="293"/>
            <ac:spMk id="5" creationId="{3EF5EA47-D138-BE14-A59B-CEA35D56DD2B}"/>
          </ac:spMkLst>
        </pc:spChg>
        <pc:spChg chg="add del mod">
          <ac:chgData name="Francis, Trompess (GfK)" userId="b9b3e7ec-efbe-4b24-9c35-f637a8542760" providerId="ADAL" clId="{47C51339-11BF-4E32-99B3-101725E284FF}" dt="2023-04-20T12:42:48.349" v="2130" actId="478"/>
          <ac:spMkLst>
            <pc:docMk/>
            <pc:sldMk cId="796250738" sldId="293"/>
            <ac:spMk id="6" creationId="{908954A9-0BDB-AFB9-BA63-7CA1F6A5F049}"/>
          </ac:spMkLst>
        </pc:spChg>
        <pc:spChg chg="add mod">
          <ac:chgData name="Francis, Trompess (GfK)" userId="b9b3e7ec-efbe-4b24-9c35-f637a8542760" providerId="ADAL" clId="{47C51339-11BF-4E32-99B3-101725E284FF}" dt="2023-04-20T12:42:30.795" v="2128"/>
          <ac:spMkLst>
            <pc:docMk/>
            <pc:sldMk cId="796250738" sldId="293"/>
            <ac:spMk id="7" creationId="{9894F1C5-95D7-4AFF-E86B-5E2014D26776}"/>
          </ac:spMkLst>
        </pc:spChg>
        <pc:spChg chg="add mod">
          <ac:chgData name="Francis, Trompess (GfK)" userId="b9b3e7ec-efbe-4b24-9c35-f637a8542760" providerId="ADAL" clId="{47C51339-11BF-4E32-99B3-101725E284FF}" dt="2023-04-20T12:42:30.795" v="2128"/>
          <ac:spMkLst>
            <pc:docMk/>
            <pc:sldMk cId="796250738" sldId="293"/>
            <ac:spMk id="8" creationId="{8A133A56-AC1C-EE1E-2ADC-8B36AF70C355}"/>
          </ac:spMkLst>
        </pc:spChg>
        <pc:spChg chg="add mod">
          <ac:chgData name="Francis, Trompess (GfK)" userId="b9b3e7ec-efbe-4b24-9c35-f637a8542760" providerId="ADAL" clId="{47C51339-11BF-4E32-99B3-101725E284FF}" dt="2023-04-20T12:42:30.795" v="2128"/>
          <ac:spMkLst>
            <pc:docMk/>
            <pc:sldMk cId="796250738" sldId="293"/>
            <ac:spMk id="10" creationId="{B795D316-8B9F-5FDE-EE07-2481A5AC5E23}"/>
          </ac:spMkLst>
        </pc:spChg>
        <pc:spChg chg="add del mod">
          <ac:chgData name="Francis, Trompess (GfK)" userId="b9b3e7ec-efbe-4b24-9c35-f637a8542760" providerId="ADAL" clId="{47C51339-11BF-4E32-99B3-101725E284FF}" dt="2023-04-20T12:42:38.131" v="2129" actId="478"/>
          <ac:spMkLst>
            <pc:docMk/>
            <pc:sldMk cId="796250738" sldId="293"/>
            <ac:spMk id="12" creationId="{197AD92F-A101-5169-3655-96406F6EFB47}"/>
          </ac:spMkLst>
        </pc:spChg>
        <pc:spChg chg="add mod">
          <ac:chgData name="Francis, Trompess (GfK)" userId="b9b3e7ec-efbe-4b24-9c35-f637a8542760" providerId="ADAL" clId="{47C51339-11BF-4E32-99B3-101725E284FF}" dt="2023-04-20T12:42:30.795" v="2128"/>
          <ac:spMkLst>
            <pc:docMk/>
            <pc:sldMk cId="796250738" sldId="293"/>
            <ac:spMk id="14" creationId="{ADD2A0F4-29B2-5F54-249F-0C81749F7ADE}"/>
          </ac:spMkLst>
        </pc:spChg>
        <pc:spChg chg="add mod">
          <ac:chgData name="Francis, Trompess (GfK)" userId="b9b3e7ec-efbe-4b24-9c35-f637a8542760" providerId="ADAL" clId="{47C51339-11BF-4E32-99B3-101725E284FF}" dt="2023-04-20T12:42:30.795" v="2128"/>
          <ac:spMkLst>
            <pc:docMk/>
            <pc:sldMk cId="796250738" sldId="293"/>
            <ac:spMk id="15" creationId="{FB6CBF71-1612-8B99-B3C6-FEBE08E26444}"/>
          </ac:spMkLst>
        </pc:spChg>
        <pc:spChg chg="add mod">
          <ac:chgData name="Francis, Trompess (GfK)" userId="b9b3e7ec-efbe-4b24-9c35-f637a8542760" providerId="ADAL" clId="{47C51339-11BF-4E32-99B3-101725E284FF}" dt="2023-04-20T12:42:30.795" v="2128"/>
          <ac:spMkLst>
            <pc:docMk/>
            <pc:sldMk cId="796250738" sldId="293"/>
            <ac:spMk id="16" creationId="{772070A3-80EC-E06E-8285-1A48FA4F8F6B}"/>
          </ac:spMkLst>
        </pc:spChg>
        <pc:spChg chg="add mod">
          <ac:chgData name="Francis, Trompess (GfK)" userId="b9b3e7ec-efbe-4b24-9c35-f637a8542760" providerId="ADAL" clId="{47C51339-11BF-4E32-99B3-101725E284FF}" dt="2023-04-20T12:42:30.795" v="2128"/>
          <ac:spMkLst>
            <pc:docMk/>
            <pc:sldMk cId="796250738" sldId="293"/>
            <ac:spMk id="17" creationId="{34FFFA9D-C743-99D9-CBF7-397EF308576D}"/>
          </ac:spMkLst>
        </pc:spChg>
        <pc:spChg chg="add mod">
          <ac:chgData name="Francis, Trompess (GfK)" userId="b9b3e7ec-efbe-4b24-9c35-f637a8542760" providerId="ADAL" clId="{47C51339-11BF-4E32-99B3-101725E284FF}" dt="2023-04-20T12:43:37.813" v="2135" actId="164"/>
          <ac:spMkLst>
            <pc:docMk/>
            <pc:sldMk cId="796250738" sldId="293"/>
            <ac:spMk id="18" creationId="{31A5F7B9-2428-70C3-3807-21BC50F0D18B}"/>
          </ac:spMkLst>
        </pc:spChg>
        <pc:spChg chg="add mod">
          <ac:chgData name="Francis, Trompess (GfK)" userId="b9b3e7ec-efbe-4b24-9c35-f637a8542760" providerId="ADAL" clId="{47C51339-11BF-4E32-99B3-101725E284FF}" dt="2023-04-20T12:43:37.813" v="2135" actId="164"/>
          <ac:spMkLst>
            <pc:docMk/>
            <pc:sldMk cId="796250738" sldId="293"/>
            <ac:spMk id="19" creationId="{9A45EC46-EBF2-B93D-5CF5-38E00C184972}"/>
          </ac:spMkLst>
        </pc:spChg>
        <pc:spChg chg="add mod">
          <ac:chgData name="Francis, Trompess (GfK)" userId="b9b3e7ec-efbe-4b24-9c35-f637a8542760" providerId="ADAL" clId="{47C51339-11BF-4E32-99B3-101725E284FF}" dt="2023-04-20T12:43:37.813" v="2135" actId="164"/>
          <ac:spMkLst>
            <pc:docMk/>
            <pc:sldMk cId="796250738" sldId="293"/>
            <ac:spMk id="20" creationId="{C198D00B-3A07-B980-A77B-A7C50451F7D7}"/>
          </ac:spMkLst>
        </pc:spChg>
        <pc:spChg chg="add mod">
          <ac:chgData name="Francis, Trompess (GfK)" userId="b9b3e7ec-efbe-4b24-9c35-f637a8542760" providerId="ADAL" clId="{47C51339-11BF-4E32-99B3-101725E284FF}" dt="2023-04-20T12:43:37.813" v="2135" actId="164"/>
          <ac:spMkLst>
            <pc:docMk/>
            <pc:sldMk cId="796250738" sldId="293"/>
            <ac:spMk id="21" creationId="{30CCCF27-0679-B2FD-70B9-183B46E6045D}"/>
          </ac:spMkLst>
        </pc:spChg>
        <pc:spChg chg="add mod">
          <ac:chgData name="Francis, Trompess (GfK)" userId="b9b3e7ec-efbe-4b24-9c35-f637a8542760" providerId="ADAL" clId="{47C51339-11BF-4E32-99B3-101725E284FF}" dt="2023-04-20T12:43:37.813" v="2135" actId="164"/>
          <ac:spMkLst>
            <pc:docMk/>
            <pc:sldMk cId="796250738" sldId="293"/>
            <ac:spMk id="22" creationId="{9B26D454-6FEC-2B34-E8B5-846100568EE0}"/>
          </ac:spMkLst>
        </pc:spChg>
        <pc:spChg chg="add mod">
          <ac:chgData name="Francis, Trompess (GfK)" userId="b9b3e7ec-efbe-4b24-9c35-f637a8542760" providerId="ADAL" clId="{47C51339-11BF-4E32-99B3-101725E284FF}" dt="2023-04-20T12:43:37.813" v="2135" actId="164"/>
          <ac:spMkLst>
            <pc:docMk/>
            <pc:sldMk cId="796250738" sldId="293"/>
            <ac:spMk id="23" creationId="{FDB9DB65-D60A-62BE-8D67-A2EAB3B53305}"/>
          </ac:spMkLst>
        </pc:spChg>
        <pc:spChg chg="add mod">
          <ac:chgData name="Francis, Trompess (GfK)" userId="b9b3e7ec-efbe-4b24-9c35-f637a8542760" providerId="ADAL" clId="{47C51339-11BF-4E32-99B3-101725E284FF}" dt="2023-04-20T12:43:37.813" v="2135" actId="164"/>
          <ac:spMkLst>
            <pc:docMk/>
            <pc:sldMk cId="796250738" sldId="293"/>
            <ac:spMk id="24" creationId="{6AEF8A8B-784F-790E-F5A3-3B4CD66F2FEA}"/>
          </ac:spMkLst>
        </pc:spChg>
        <pc:spChg chg="add mod">
          <ac:chgData name="Francis, Trompess (GfK)" userId="b9b3e7ec-efbe-4b24-9c35-f637a8542760" providerId="ADAL" clId="{47C51339-11BF-4E32-99B3-101725E284FF}" dt="2023-04-20T12:43:37.813" v="2135" actId="164"/>
          <ac:spMkLst>
            <pc:docMk/>
            <pc:sldMk cId="796250738" sldId="293"/>
            <ac:spMk id="25" creationId="{3760A89C-6E48-E958-A7BB-E64C91EDA4CF}"/>
          </ac:spMkLst>
        </pc:spChg>
        <pc:spChg chg="add mod">
          <ac:chgData name="Francis, Trompess (GfK)" userId="b9b3e7ec-efbe-4b24-9c35-f637a8542760" providerId="ADAL" clId="{47C51339-11BF-4E32-99B3-101725E284FF}" dt="2023-04-20T12:43:37.813" v="2135" actId="164"/>
          <ac:spMkLst>
            <pc:docMk/>
            <pc:sldMk cId="796250738" sldId="293"/>
            <ac:spMk id="26" creationId="{054B3919-6003-773C-86A8-A88EF5E0FFE3}"/>
          </ac:spMkLst>
        </pc:spChg>
        <pc:spChg chg="add mod">
          <ac:chgData name="Francis, Trompess (GfK)" userId="b9b3e7ec-efbe-4b24-9c35-f637a8542760" providerId="ADAL" clId="{47C51339-11BF-4E32-99B3-101725E284FF}" dt="2023-04-20T12:43:37.813" v="2135" actId="164"/>
          <ac:spMkLst>
            <pc:docMk/>
            <pc:sldMk cId="796250738" sldId="293"/>
            <ac:spMk id="27" creationId="{A164112B-BAA4-E8FA-E805-878DEE79954B}"/>
          </ac:spMkLst>
        </pc:spChg>
        <pc:spChg chg="add mod">
          <ac:chgData name="Francis, Trompess (GfK)" userId="b9b3e7ec-efbe-4b24-9c35-f637a8542760" providerId="ADAL" clId="{47C51339-11BF-4E32-99B3-101725E284FF}" dt="2023-04-20T12:43:37.813" v="2135" actId="164"/>
          <ac:spMkLst>
            <pc:docMk/>
            <pc:sldMk cId="796250738" sldId="293"/>
            <ac:spMk id="28" creationId="{E27A5CE0-80B4-1106-FE46-A77477B6DDE3}"/>
          </ac:spMkLst>
        </pc:spChg>
        <pc:spChg chg="add mod">
          <ac:chgData name="Francis, Trompess (GfK)" userId="b9b3e7ec-efbe-4b24-9c35-f637a8542760" providerId="ADAL" clId="{47C51339-11BF-4E32-99B3-101725E284FF}" dt="2023-04-20T12:43:37.813" v="2135" actId="164"/>
          <ac:spMkLst>
            <pc:docMk/>
            <pc:sldMk cId="796250738" sldId="293"/>
            <ac:spMk id="29" creationId="{F696CE35-4796-5E57-C8DB-D1134BE55BF4}"/>
          </ac:spMkLst>
        </pc:spChg>
        <pc:spChg chg="add mod">
          <ac:chgData name="Francis, Trompess (GfK)" userId="b9b3e7ec-efbe-4b24-9c35-f637a8542760" providerId="ADAL" clId="{47C51339-11BF-4E32-99B3-101725E284FF}" dt="2023-04-20T12:43:37.813" v="2135" actId="164"/>
          <ac:spMkLst>
            <pc:docMk/>
            <pc:sldMk cId="796250738" sldId="293"/>
            <ac:spMk id="30" creationId="{A8A99029-A2B3-FE69-5BAF-516DF61D5FF6}"/>
          </ac:spMkLst>
        </pc:spChg>
        <pc:spChg chg="add mod">
          <ac:chgData name="Francis, Trompess (GfK)" userId="b9b3e7ec-efbe-4b24-9c35-f637a8542760" providerId="ADAL" clId="{47C51339-11BF-4E32-99B3-101725E284FF}" dt="2023-04-20T12:43:37.813" v="2135" actId="164"/>
          <ac:spMkLst>
            <pc:docMk/>
            <pc:sldMk cId="796250738" sldId="293"/>
            <ac:spMk id="31" creationId="{79FA5B44-C3D5-5DDC-F3B0-238927075C0D}"/>
          </ac:spMkLst>
        </pc:spChg>
        <pc:spChg chg="add mod">
          <ac:chgData name="Francis, Trompess (GfK)" userId="b9b3e7ec-efbe-4b24-9c35-f637a8542760" providerId="ADAL" clId="{47C51339-11BF-4E32-99B3-101725E284FF}" dt="2023-04-20T12:42:30.795" v="2128"/>
          <ac:spMkLst>
            <pc:docMk/>
            <pc:sldMk cId="796250738" sldId="293"/>
            <ac:spMk id="32" creationId="{BB563104-AA7F-7FD0-A038-BF52B4BFFA3D}"/>
          </ac:spMkLst>
        </pc:spChg>
        <pc:spChg chg="add del mod">
          <ac:chgData name="Francis, Trompess (GfK)" userId="b9b3e7ec-efbe-4b24-9c35-f637a8542760" providerId="ADAL" clId="{47C51339-11BF-4E32-99B3-101725E284FF}" dt="2023-04-20T12:42:50.525" v="2131" actId="478"/>
          <ac:spMkLst>
            <pc:docMk/>
            <pc:sldMk cId="796250738" sldId="293"/>
            <ac:spMk id="34" creationId="{D7145793-37B1-9013-E534-8BF588ED02BA}"/>
          </ac:spMkLst>
        </pc:spChg>
        <pc:spChg chg="add mod">
          <ac:chgData name="Francis, Trompess (GfK)" userId="b9b3e7ec-efbe-4b24-9c35-f637a8542760" providerId="ADAL" clId="{47C51339-11BF-4E32-99B3-101725E284FF}" dt="2023-04-20T12:44:02.338" v="2140" actId="6549"/>
          <ac:spMkLst>
            <pc:docMk/>
            <pc:sldMk cId="796250738" sldId="293"/>
            <ac:spMk id="35" creationId="{5FBC17B1-A843-1352-7C6D-2C26DF849768}"/>
          </ac:spMkLst>
        </pc:spChg>
        <pc:grpChg chg="add mod">
          <ac:chgData name="Francis, Trompess (GfK)" userId="b9b3e7ec-efbe-4b24-9c35-f637a8542760" providerId="ADAL" clId="{47C51339-11BF-4E32-99B3-101725E284FF}" dt="2023-04-20T12:43:41.395" v="2136" actId="14100"/>
          <ac:grpSpMkLst>
            <pc:docMk/>
            <pc:sldMk cId="796250738" sldId="293"/>
            <ac:grpSpMk id="36" creationId="{A264766D-E5B7-EB84-4691-3C7CC601BB60}"/>
          </ac:grpSpMkLst>
        </pc:grpChg>
        <pc:graphicFrameChg chg="add mod">
          <ac:chgData name="Francis, Trompess (GfK)" userId="b9b3e7ec-efbe-4b24-9c35-f637a8542760" providerId="ADAL" clId="{47C51339-11BF-4E32-99B3-101725E284FF}" dt="2023-04-20T12:42:30.795" v="2128"/>
          <ac:graphicFrameMkLst>
            <pc:docMk/>
            <pc:sldMk cId="796250738" sldId="293"/>
            <ac:graphicFrameMk id="9" creationId="{5386EB48-E0CB-6019-3DF6-4BA65D359863}"/>
          </ac:graphicFrameMkLst>
        </pc:graphicFrameChg>
        <pc:graphicFrameChg chg="add mod">
          <ac:chgData name="Francis, Trompess (GfK)" userId="b9b3e7ec-efbe-4b24-9c35-f637a8542760" providerId="ADAL" clId="{47C51339-11BF-4E32-99B3-101725E284FF}" dt="2023-04-20T12:42:30.795" v="2128"/>
          <ac:graphicFrameMkLst>
            <pc:docMk/>
            <pc:sldMk cId="796250738" sldId="293"/>
            <ac:graphicFrameMk id="11" creationId="{DDD2378E-84AD-2DA5-4243-3F066424C8DF}"/>
          </ac:graphicFrameMkLst>
        </pc:graphicFrameChg>
        <pc:graphicFrameChg chg="add mod">
          <ac:chgData name="Francis, Trompess (GfK)" userId="b9b3e7ec-efbe-4b24-9c35-f637a8542760" providerId="ADAL" clId="{47C51339-11BF-4E32-99B3-101725E284FF}" dt="2023-04-20T12:42:30.795" v="2128"/>
          <ac:graphicFrameMkLst>
            <pc:docMk/>
            <pc:sldMk cId="796250738" sldId="293"/>
            <ac:graphicFrameMk id="13" creationId="{3BF852C9-24AB-C271-92B7-7B6BF080EDE8}"/>
          </ac:graphicFrameMkLst>
        </pc:graphicFrameChg>
      </pc:sldChg>
      <pc:sldChg chg="addSp delSp modSp new mod">
        <pc:chgData name="Francis, Trompess (GfK)" userId="b9b3e7ec-efbe-4b24-9c35-f637a8542760" providerId="ADAL" clId="{47C51339-11BF-4E32-99B3-101725E284FF}" dt="2023-04-20T12:44:30.687" v="2144"/>
        <pc:sldMkLst>
          <pc:docMk/>
          <pc:sldMk cId="2435226936" sldId="294"/>
        </pc:sldMkLst>
        <pc:spChg chg="del">
          <ac:chgData name="Francis, Trompess (GfK)" userId="b9b3e7ec-efbe-4b24-9c35-f637a8542760" providerId="ADAL" clId="{47C51339-11BF-4E32-99B3-101725E284FF}" dt="2023-04-20T12:44:09.435" v="2142" actId="478"/>
          <ac:spMkLst>
            <pc:docMk/>
            <pc:sldMk cId="2435226936" sldId="294"/>
            <ac:spMk id="2" creationId="{391C1918-AF23-DDC7-B600-EADCB57F8E8B}"/>
          </ac:spMkLst>
        </pc:spChg>
        <pc:spChg chg="del">
          <ac:chgData name="Francis, Trompess (GfK)" userId="b9b3e7ec-efbe-4b24-9c35-f637a8542760" providerId="ADAL" clId="{47C51339-11BF-4E32-99B3-101725E284FF}" dt="2023-04-20T12:44:09.435" v="2142" actId="478"/>
          <ac:spMkLst>
            <pc:docMk/>
            <pc:sldMk cId="2435226936" sldId="294"/>
            <ac:spMk id="3" creationId="{C00F5BE6-E98F-A499-9C1D-EA8DD541E035}"/>
          </ac:spMkLst>
        </pc:spChg>
        <pc:spChg chg="del">
          <ac:chgData name="Francis, Trompess (GfK)" userId="b9b3e7ec-efbe-4b24-9c35-f637a8542760" providerId="ADAL" clId="{47C51339-11BF-4E32-99B3-101725E284FF}" dt="2023-04-20T12:44:09.435" v="2142" actId="478"/>
          <ac:spMkLst>
            <pc:docMk/>
            <pc:sldMk cId="2435226936" sldId="294"/>
            <ac:spMk id="4" creationId="{173144A7-752B-5233-D8EA-15376E1119DE}"/>
          </ac:spMkLst>
        </pc:spChg>
        <pc:spChg chg="add mod">
          <ac:chgData name="Francis, Trompess (GfK)" userId="b9b3e7ec-efbe-4b24-9c35-f637a8542760" providerId="ADAL" clId="{47C51339-11BF-4E32-99B3-101725E284FF}" dt="2023-04-20T12:44:20.183" v="2143"/>
          <ac:spMkLst>
            <pc:docMk/>
            <pc:sldMk cId="2435226936" sldId="294"/>
            <ac:spMk id="5" creationId="{C34FB2F5-E086-7292-7601-16ED0B705BC6}"/>
          </ac:spMkLst>
        </pc:spChg>
        <pc:spChg chg="add mod">
          <ac:chgData name="Francis, Trompess (GfK)" userId="b9b3e7ec-efbe-4b24-9c35-f637a8542760" providerId="ADAL" clId="{47C51339-11BF-4E32-99B3-101725E284FF}" dt="2023-04-20T12:44:30.687" v="2144"/>
          <ac:spMkLst>
            <pc:docMk/>
            <pc:sldMk cId="2435226936" sldId="294"/>
            <ac:spMk id="6" creationId="{2A3A9247-8765-9FBE-D786-8642E4D6575F}"/>
          </ac:spMkLst>
        </pc:spChg>
        <pc:spChg chg="add mod">
          <ac:chgData name="Francis, Trompess (GfK)" userId="b9b3e7ec-efbe-4b24-9c35-f637a8542760" providerId="ADAL" clId="{47C51339-11BF-4E32-99B3-101725E284FF}" dt="2023-04-20T12:44:30.687" v="2144"/>
          <ac:spMkLst>
            <pc:docMk/>
            <pc:sldMk cId="2435226936" sldId="294"/>
            <ac:spMk id="7" creationId="{CFF870A4-195B-711C-8A50-F4416CEAF8E4}"/>
          </ac:spMkLst>
        </pc:spChg>
        <pc:spChg chg="add mod">
          <ac:chgData name="Francis, Trompess (GfK)" userId="b9b3e7ec-efbe-4b24-9c35-f637a8542760" providerId="ADAL" clId="{47C51339-11BF-4E32-99B3-101725E284FF}" dt="2023-04-20T12:44:30.687" v="2144"/>
          <ac:spMkLst>
            <pc:docMk/>
            <pc:sldMk cId="2435226936" sldId="294"/>
            <ac:spMk id="8" creationId="{29AA1D8D-0269-1020-2850-EEE9EF306567}"/>
          </ac:spMkLst>
        </pc:spChg>
        <pc:spChg chg="add mod">
          <ac:chgData name="Francis, Trompess (GfK)" userId="b9b3e7ec-efbe-4b24-9c35-f637a8542760" providerId="ADAL" clId="{47C51339-11BF-4E32-99B3-101725E284FF}" dt="2023-04-20T12:44:30.687" v="2144"/>
          <ac:spMkLst>
            <pc:docMk/>
            <pc:sldMk cId="2435226936" sldId="294"/>
            <ac:spMk id="9" creationId="{C66C2E43-17ED-87B9-18D1-D0352AFDE226}"/>
          </ac:spMkLst>
        </pc:spChg>
        <pc:spChg chg="add mod">
          <ac:chgData name="Francis, Trompess (GfK)" userId="b9b3e7ec-efbe-4b24-9c35-f637a8542760" providerId="ADAL" clId="{47C51339-11BF-4E32-99B3-101725E284FF}" dt="2023-04-20T12:44:30.687" v="2144"/>
          <ac:spMkLst>
            <pc:docMk/>
            <pc:sldMk cId="2435226936" sldId="294"/>
            <ac:spMk id="13" creationId="{C4019C47-7867-E421-12B7-EFCDAAC6A672}"/>
          </ac:spMkLst>
        </pc:spChg>
        <pc:spChg chg="add mod">
          <ac:chgData name="Francis, Trompess (GfK)" userId="b9b3e7ec-efbe-4b24-9c35-f637a8542760" providerId="ADAL" clId="{47C51339-11BF-4E32-99B3-101725E284FF}" dt="2023-04-20T12:44:30.687" v="2144"/>
          <ac:spMkLst>
            <pc:docMk/>
            <pc:sldMk cId="2435226936" sldId="294"/>
            <ac:spMk id="14" creationId="{2412A342-5F86-6FDB-7A7B-CFF4B9699C51}"/>
          </ac:spMkLst>
        </pc:spChg>
        <pc:spChg chg="add mod">
          <ac:chgData name="Francis, Trompess (GfK)" userId="b9b3e7ec-efbe-4b24-9c35-f637a8542760" providerId="ADAL" clId="{47C51339-11BF-4E32-99B3-101725E284FF}" dt="2023-04-20T12:44:30.687" v="2144"/>
          <ac:spMkLst>
            <pc:docMk/>
            <pc:sldMk cId="2435226936" sldId="294"/>
            <ac:spMk id="15" creationId="{EC64AE05-1207-DCE1-72F7-0B1B811FEB2B}"/>
          </ac:spMkLst>
        </pc:spChg>
        <pc:spChg chg="add mod">
          <ac:chgData name="Francis, Trompess (GfK)" userId="b9b3e7ec-efbe-4b24-9c35-f637a8542760" providerId="ADAL" clId="{47C51339-11BF-4E32-99B3-101725E284FF}" dt="2023-04-20T12:44:30.687" v="2144"/>
          <ac:spMkLst>
            <pc:docMk/>
            <pc:sldMk cId="2435226936" sldId="294"/>
            <ac:spMk id="16" creationId="{5AA2F445-AB30-C81B-6445-5BA072E1AAAB}"/>
          </ac:spMkLst>
        </pc:spChg>
        <pc:spChg chg="add mod">
          <ac:chgData name="Francis, Trompess (GfK)" userId="b9b3e7ec-efbe-4b24-9c35-f637a8542760" providerId="ADAL" clId="{47C51339-11BF-4E32-99B3-101725E284FF}" dt="2023-04-20T12:44:30.687" v="2144"/>
          <ac:spMkLst>
            <pc:docMk/>
            <pc:sldMk cId="2435226936" sldId="294"/>
            <ac:spMk id="17" creationId="{48EC2E49-018C-7B4B-7621-4152036F0E3C}"/>
          </ac:spMkLst>
        </pc:spChg>
        <pc:spChg chg="add mod">
          <ac:chgData name="Francis, Trompess (GfK)" userId="b9b3e7ec-efbe-4b24-9c35-f637a8542760" providerId="ADAL" clId="{47C51339-11BF-4E32-99B3-101725E284FF}" dt="2023-04-20T12:44:30.687" v="2144"/>
          <ac:spMkLst>
            <pc:docMk/>
            <pc:sldMk cId="2435226936" sldId="294"/>
            <ac:spMk id="18" creationId="{8AD7F0B3-3914-55C5-E18E-19A89646B585}"/>
          </ac:spMkLst>
        </pc:spChg>
        <pc:spChg chg="add mod">
          <ac:chgData name="Francis, Trompess (GfK)" userId="b9b3e7ec-efbe-4b24-9c35-f637a8542760" providerId="ADAL" clId="{47C51339-11BF-4E32-99B3-101725E284FF}" dt="2023-04-20T12:44:30.687" v="2144"/>
          <ac:spMkLst>
            <pc:docMk/>
            <pc:sldMk cId="2435226936" sldId="294"/>
            <ac:spMk id="19" creationId="{0FDDEC57-AC49-4457-C018-A9A079DA33DE}"/>
          </ac:spMkLst>
        </pc:spChg>
        <pc:spChg chg="add mod">
          <ac:chgData name="Francis, Trompess (GfK)" userId="b9b3e7ec-efbe-4b24-9c35-f637a8542760" providerId="ADAL" clId="{47C51339-11BF-4E32-99B3-101725E284FF}" dt="2023-04-20T12:44:30.687" v="2144"/>
          <ac:spMkLst>
            <pc:docMk/>
            <pc:sldMk cId="2435226936" sldId="294"/>
            <ac:spMk id="23" creationId="{6440CFCB-7F6F-A220-81D5-8800D6CD8E00}"/>
          </ac:spMkLst>
        </pc:spChg>
        <pc:spChg chg="add mod">
          <ac:chgData name="Francis, Trompess (GfK)" userId="b9b3e7ec-efbe-4b24-9c35-f637a8542760" providerId="ADAL" clId="{47C51339-11BF-4E32-99B3-101725E284FF}" dt="2023-04-20T12:44:30.687" v="2144"/>
          <ac:spMkLst>
            <pc:docMk/>
            <pc:sldMk cId="2435226936" sldId="294"/>
            <ac:spMk id="24" creationId="{620283B6-5FA5-DDA0-6BF1-360C04C1D063}"/>
          </ac:spMkLst>
        </pc:spChg>
        <pc:graphicFrameChg chg="add mod">
          <ac:chgData name="Francis, Trompess (GfK)" userId="b9b3e7ec-efbe-4b24-9c35-f637a8542760" providerId="ADAL" clId="{47C51339-11BF-4E32-99B3-101725E284FF}" dt="2023-04-20T12:44:30.687" v="2144"/>
          <ac:graphicFrameMkLst>
            <pc:docMk/>
            <pc:sldMk cId="2435226936" sldId="294"/>
            <ac:graphicFrameMk id="10" creationId="{952D355E-A7D9-86DA-7817-93DA695A7BCD}"/>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11" creationId="{A89ED328-1244-9DBC-71BB-A0971BC5FB49}"/>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12" creationId="{CA6C4836-6E35-79CB-0BF0-DAB320DD1105}"/>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0" creationId="{A1C656C8-AA40-CE6B-BBFE-71980683037B}"/>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1" creationId="{48E61150-4F77-937B-C0DC-A79EAB36149B}"/>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2" creationId="{5B3116EF-3CF3-2938-E960-5EB1E81001E6}"/>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5" creationId="{6C414021-D9BF-2AB5-1293-A33D426B62FF}"/>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6" creationId="{492F5728-8433-EA69-EB50-25C0CDDDF41B}"/>
          </ac:graphicFrameMkLst>
        </pc:graphicFrameChg>
        <pc:graphicFrameChg chg="add mod">
          <ac:chgData name="Francis, Trompess (GfK)" userId="b9b3e7ec-efbe-4b24-9c35-f637a8542760" providerId="ADAL" clId="{47C51339-11BF-4E32-99B3-101725E284FF}" dt="2023-04-20T12:44:30.687" v="2144"/>
          <ac:graphicFrameMkLst>
            <pc:docMk/>
            <pc:sldMk cId="2435226936" sldId="294"/>
            <ac:graphicFrameMk id="27" creationId="{CF89090F-64FF-73C6-5FBD-94D5F3695B1D}"/>
          </ac:graphicFrameMkLst>
        </pc:graphicFrameChg>
      </pc:sldChg>
      <pc:sldChg chg="addSp delSp modSp new mod">
        <pc:chgData name="Francis, Trompess (GfK)" userId="b9b3e7ec-efbe-4b24-9c35-f637a8542760" providerId="ADAL" clId="{47C51339-11BF-4E32-99B3-101725E284FF}" dt="2023-04-20T12:45:27.471" v="2150" actId="1076"/>
        <pc:sldMkLst>
          <pc:docMk/>
          <pc:sldMk cId="801954910" sldId="295"/>
        </pc:sldMkLst>
        <pc:spChg chg="del">
          <ac:chgData name="Francis, Trompess (GfK)" userId="b9b3e7ec-efbe-4b24-9c35-f637a8542760" providerId="ADAL" clId="{47C51339-11BF-4E32-99B3-101725E284FF}" dt="2023-04-20T12:44:42.085" v="2146" actId="478"/>
          <ac:spMkLst>
            <pc:docMk/>
            <pc:sldMk cId="801954910" sldId="295"/>
            <ac:spMk id="2" creationId="{FBB3E3D4-61CC-9243-9590-9EBCBEB6161D}"/>
          </ac:spMkLst>
        </pc:spChg>
        <pc:spChg chg="del">
          <ac:chgData name="Francis, Trompess (GfK)" userId="b9b3e7ec-efbe-4b24-9c35-f637a8542760" providerId="ADAL" clId="{47C51339-11BF-4E32-99B3-101725E284FF}" dt="2023-04-20T12:44:42.085" v="2146" actId="478"/>
          <ac:spMkLst>
            <pc:docMk/>
            <pc:sldMk cId="801954910" sldId="295"/>
            <ac:spMk id="3" creationId="{42AB3FE0-AC19-5978-32EF-49C00D08F961}"/>
          </ac:spMkLst>
        </pc:spChg>
        <pc:spChg chg="del">
          <ac:chgData name="Francis, Trompess (GfK)" userId="b9b3e7ec-efbe-4b24-9c35-f637a8542760" providerId="ADAL" clId="{47C51339-11BF-4E32-99B3-101725E284FF}" dt="2023-04-20T12:44:42.085" v="2146" actId="478"/>
          <ac:spMkLst>
            <pc:docMk/>
            <pc:sldMk cId="801954910" sldId="295"/>
            <ac:spMk id="4" creationId="{8B440959-B29D-FEF0-F17B-CDA995646027}"/>
          </ac:spMkLst>
        </pc:spChg>
        <pc:spChg chg="add mod">
          <ac:chgData name="Francis, Trompess (GfK)" userId="b9b3e7ec-efbe-4b24-9c35-f637a8542760" providerId="ADAL" clId="{47C51339-11BF-4E32-99B3-101725E284FF}" dt="2023-04-20T12:44:51.523" v="2147"/>
          <ac:spMkLst>
            <pc:docMk/>
            <pc:sldMk cId="801954910" sldId="295"/>
            <ac:spMk id="5" creationId="{4CF89717-A157-691F-A2B6-5BF94F064FE0}"/>
          </ac:spMkLst>
        </pc:spChg>
        <pc:spChg chg="add mod">
          <ac:chgData name="Francis, Trompess (GfK)" userId="b9b3e7ec-efbe-4b24-9c35-f637a8542760" providerId="ADAL" clId="{47C51339-11BF-4E32-99B3-101725E284FF}" dt="2023-04-20T12:45:01.368" v="2148"/>
          <ac:spMkLst>
            <pc:docMk/>
            <pc:sldMk cId="801954910" sldId="295"/>
            <ac:spMk id="9" creationId="{DF6FA4BD-EFDB-E188-CF36-2DBF1219DF6E}"/>
          </ac:spMkLst>
        </pc:spChg>
        <pc:spChg chg="add mod">
          <ac:chgData name="Francis, Trompess (GfK)" userId="b9b3e7ec-efbe-4b24-9c35-f637a8542760" providerId="ADAL" clId="{47C51339-11BF-4E32-99B3-101725E284FF}" dt="2023-04-20T12:45:01.368" v="2148"/>
          <ac:spMkLst>
            <pc:docMk/>
            <pc:sldMk cId="801954910" sldId="295"/>
            <ac:spMk id="10" creationId="{F778E327-DF7C-7B88-F76E-138DAD7565A2}"/>
          </ac:spMkLst>
        </pc:spChg>
        <pc:spChg chg="add mod">
          <ac:chgData name="Francis, Trompess (GfK)" userId="b9b3e7ec-efbe-4b24-9c35-f637a8542760" providerId="ADAL" clId="{47C51339-11BF-4E32-99B3-101725E284FF}" dt="2023-04-20T12:45:01.368" v="2148"/>
          <ac:spMkLst>
            <pc:docMk/>
            <pc:sldMk cId="801954910" sldId="295"/>
            <ac:spMk id="11" creationId="{6F307140-E362-6C4B-BF59-615328512D94}"/>
          </ac:spMkLst>
        </pc:spChg>
        <pc:spChg chg="mod">
          <ac:chgData name="Francis, Trompess (GfK)" userId="b9b3e7ec-efbe-4b24-9c35-f637a8542760" providerId="ADAL" clId="{47C51339-11BF-4E32-99B3-101725E284FF}" dt="2023-04-20T12:45:01.368" v="2148"/>
          <ac:spMkLst>
            <pc:docMk/>
            <pc:sldMk cId="801954910" sldId="295"/>
            <ac:spMk id="14" creationId="{7DA5D4C1-3EA6-1EF9-8BA4-20BFD166509C}"/>
          </ac:spMkLst>
        </pc:spChg>
        <pc:spChg chg="mod">
          <ac:chgData name="Francis, Trompess (GfK)" userId="b9b3e7ec-efbe-4b24-9c35-f637a8542760" providerId="ADAL" clId="{47C51339-11BF-4E32-99B3-101725E284FF}" dt="2023-04-20T12:45:01.368" v="2148"/>
          <ac:spMkLst>
            <pc:docMk/>
            <pc:sldMk cId="801954910" sldId="295"/>
            <ac:spMk id="15" creationId="{DF1D43C7-202B-E8C3-25E7-3D7C992D2E1C}"/>
          </ac:spMkLst>
        </pc:spChg>
        <pc:spChg chg="mod">
          <ac:chgData name="Francis, Trompess (GfK)" userId="b9b3e7ec-efbe-4b24-9c35-f637a8542760" providerId="ADAL" clId="{47C51339-11BF-4E32-99B3-101725E284FF}" dt="2023-04-20T12:45:01.368" v="2148"/>
          <ac:spMkLst>
            <pc:docMk/>
            <pc:sldMk cId="801954910" sldId="295"/>
            <ac:spMk id="17" creationId="{852872CC-BA12-CCC9-3409-7878841587D2}"/>
          </ac:spMkLst>
        </pc:spChg>
        <pc:spChg chg="mod">
          <ac:chgData name="Francis, Trompess (GfK)" userId="b9b3e7ec-efbe-4b24-9c35-f637a8542760" providerId="ADAL" clId="{47C51339-11BF-4E32-99B3-101725E284FF}" dt="2023-04-20T12:45:01.368" v="2148"/>
          <ac:spMkLst>
            <pc:docMk/>
            <pc:sldMk cId="801954910" sldId="295"/>
            <ac:spMk id="18" creationId="{E637A74E-DF49-A58B-A5B2-B456891C4615}"/>
          </ac:spMkLst>
        </pc:spChg>
        <pc:spChg chg="add mod">
          <ac:chgData name="Francis, Trompess (GfK)" userId="b9b3e7ec-efbe-4b24-9c35-f637a8542760" providerId="ADAL" clId="{47C51339-11BF-4E32-99B3-101725E284FF}" dt="2023-04-20T12:45:01.368" v="2148"/>
          <ac:spMkLst>
            <pc:docMk/>
            <pc:sldMk cId="801954910" sldId="295"/>
            <ac:spMk id="19" creationId="{9C05A8E4-DB03-0318-10B1-EE3EC231B98E}"/>
          </ac:spMkLst>
        </pc:spChg>
        <pc:spChg chg="add mod">
          <ac:chgData name="Francis, Trompess (GfK)" userId="b9b3e7ec-efbe-4b24-9c35-f637a8542760" providerId="ADAL" clId="{47C51339-11BF-4E32-99B3-101725E284FF}" dt="2023-04-20T12:45:01.368" v="2148"/>
          <ac:spMkLst>
            <pc:docMk/>
            <pc:sldMk cId="801954910" sldId="295"/>
            <ac:spMk id="20" creationId="{4FAF7841-225D-D767-5607-9D596836C357}"/>
          </ac:spMkLst>
        </pc:spChg>
        <pc:spChg chg="add mod">
          <ac:chgData name="Francis, Trompess (GfK)" userId="b9b3e7ec-efbe-4b24-9c35-f637a8542760" providerId="ADAL" clId="{47C51339-11BF-4E32-99B3-101725E284FF}" dt="2023-04-20T12:45:01.368" v="2148"/>
          <ac:spMkLst>
            <pc:docMk/>
            <pc:sldMk cId="801954910" sldId="295"/>
            <ac:spMk id="21" creationId="{960FB9C3-5B37-CF9E-8603-CD202334E6B4}"/>
          </ac:spMkLst>
        </pc:spChg>
        <pc:spChg chg="add mod">
          <ac:chgData name="Francis, Trompess (GfK)" userId="b9b3e7ec-efbe-4b24-9c35-f637a8542760" providerId="ADAL" clId="{47C51339-11BF-4E32-99B3-101725E284FF}" dt="2023-04-20T12:45:01.368" v="2148"/>
          <ac:spMkLst>
            <pc:docMk/>
            <pc:sldMk cId="801954910" sldId="295"/>
            <ac:spMk id="22" creationId="{890FE9D6-11DF-3523-A1BF-6BCEFC9282FC}"/>
          </ac:spMkLst>
        </pc:spChg>
        <pc:spChg chg="add mod">
          <ac:chgData name="Francis, Trompess (GfK)" userId="b9b3e7ec-efbe-4b24-9c35-f637a8542760" providerId="ADAL" clId="{47C51339-11BF-4E32-99B3-101725E284FF}" dt="2023-04-20T12:45:01.368" v="2148"/>
          <ac:spMkLst>
            <pc:docMk/>
            <pc:sldMk cId="801954910" sldId="295"/>
            <ac:spMk id="23" creationId="{665067B8-A8C1-5B72-78A1-4CC3368098BB}"/>
          </ac:spMkLst>
        </pc:spChg>
        <pc:spChg chg="mod">
          <ac:chgData name="Francis, Trompess (GfK)" userId="b9b3e7ec-efbe-4b24-9c35-f637a8542760" providerId="ADAL" clId="{47C51339-11BF-4E32-99B3-101725E284FF}" dt="2023-04-20T12:45:01.368" v="2148"/>
          <ac:spMkLst>
            <pc:docMk/>
            <pc:sldMk cId="801954910" sldId="295"/>
            <ac:spMk id="26" creationId="{2A60F048-586B-D53F-7926-008D92517F97}"/>
          </ac:spMkLst>
        </pc:spChg>
        <pc:spChg chg="mod">
          <ac:chgData name="Francis, Trompess (GfK)" userId="b9b3e7ec-efbe-4b24-9c35-f637a8542760" providerId="ADAL" clId="{47C51339-11BF-4E32-99B3-101725E284FF}" dt="2023-04-20T12:45:01.368" v="2148"/>
          <ac:spMkLst>
            <pc:docMk/>
            <pc:sldMk cId="801954910" sldId="295"/>
            <ac:spMk id="27" creationId="{1990DED6-DEAA-9F3A-FBF1-402F861BDCCB}"/>
          </ac:spMkLst>
        </pc:spChg>
        <pc:spChg chg="mod">
          <ac:chgData name="Francis, Trompess (GfK)" userId="b9b3e7ec-efbe-4b24-9c35-f637a8542760" providerId="ADAL" clId="{47C51339-11BF-4E32-99B3-101725E284FF}" dt="2023-04-20T12:45:01.368" v="2148"/>
          <ac:spMkLst>
            <pc:docMk/>
            <pc:sldMk cId="801954910" sldId="295"/>
            <ac:spMk id="29" creationId="{9171E541-48D7-D871-FC87-3788AE1719B7}"/>
          </ac:spMkLst>
        </pc:spChg>
        <pc:spChg chg="mod">
          <ac:chgData name="Francis, Trompess (GfK)" userId="b9b3e7ec-efbe-4b24-9c35-f637a8542760" providerId="ADAL" clId="{47C51339-11BF-4E32-99B3-101725E284FF}" dt="2023-04-20T12:45:01.368" v="2148"/>
          <ac:spMkLst>
            <pc:docMk/>
            <pc:sldMk cId="801954910" sldId="295"/>
            <ac:spMk id="30" creationId="{3EF5A4E9-54DD-02D1-D48B-D3C7AAF70FCF}"/>
          </ac:spMkLst>
        </pc:spChg>
        <pc:spChg chg="add mod">
          <ac:chgData name="Francis, Trompess (GfK)" userId="b9b3e7ec-efbe-4b24-9c35-f637a8542760" providerId="ADAL" clId="{47C51339-11BF-4E32-99B3-101725E284FF}" dt="2023-04-20T12:45:01.368" v="2148"/>
          <ac:spMkLst>
            <pc:docMk/>
            <pc:sldMk cId="801954910" sldId="295"/>
            <ac:spMk id="31" creationId="{61BB4CF1-A2B8-5A63-DA9B-109BBCE55DCC}"/>
          </ac:spMkLst>
        </pc:spChg>
        <pc:spChg chg="mod">
          <ac:chgData name="Francis, Trompess (GfK)" userId="b9b3e7ec-efbe-4b24-9c35-f637a8542760" providerId="ADAL" clId="{47C51339-11BF-4E32-99B3-101725E284FF}" dt="2023-04-20T12:45:01.368" v="2148"/>
          <ac:spMkLst>
            <pc:docMk/>
            <pc:sldMk cId="801954910" sldId="295"/>
            <ac:spMk id="33" creationId="{F520ECC6-4803-A3B8-B94A-31A21E4785C3}"/>
          </ac:spMkLst>
        </pc:spChg>
        <pc:spChg chg="mod">
          <ac:chgData name="Francis, Trompess (GfK)" userId="b9b3e7ec-efbe-4b24-9c35-f637a8542760" providerId="ADAL" clId="{47C51339-11BF-4E32-99B3-101725E284FF}" dt="2023-04-20T12:45:01.368" v="2148"/>
          <ac:spMkLst>
            <pc:docMk/>
            <pc:sldMk cId="801954910" sldId="295"/>
            <ac:spMk id="34" creationId="{BC74E8EE-305E-0077-6655-8A715A167CBF}"/>
          </ac:spMkLst>
        </pc:spChg>
        <pc:spChg chg="mod">
          <ac:chgData name="Francis, Trompess (GfK)" userId="b9b3e7ec-efbe-4b24-9c35-f637a8542760" providerId="ADAL" clId="{47C51339-11BF-4E32-99B3-101725E284FF}" dt="2023-04-20T12:45:01.368" v="2148"/>
          <ac:spMkLst>
            <pc:docMk/>
            <pc:sldMk cId="801954910" sldId="295"/>
            <ac:spMk id="36" creationId="{8A6ED62A-6B80-E138-673D-B096AC387D36}"/>
          </ac:spMkLst>
        </pc:spChg>
        <pc:spChg chg="mod">
          <ac:chgData name="Francis, Trompess (GfK)" userId="b9b3e7ec-efbe-4b24-9c35-f637a8542760" providerId="ADAL" clId="{47C51339-11BF-4E32-99B3-101725E284FF}" dt="2023-04-20T12:45:01.368" v="2148"/>
          <ac:spMkLst>
            <pc:docMk/>
            <pc:sldMk cId="801954910" sldId="295"/>
            <ac:spMk id="37" creationId="{15468339-9CD9-54F3-2100-D6114E088431}"/>
          </ac:spMkLst>
        </pc:spChg>
        <pc:spChg chg="add mod">
          <ac:chgData name="Francis, Trompess (GfK)" userId="b9b3e7ec-efbe-4b24-9c35-f637a8542760" providerId="ADAL" clId="{47C51339-11BF-4E32-99B3-101725E284FF}" dt="2023-04-20T12:45:01.368" v="2148"/>
          <ac:spMkLst>
            <pc:docMk/>
            <pc:sldMk cId="801954910" sldId="295"/>
            <ac:spMk id="38" creationId="{78DC981E-8079-09B0-C4C2-FB4F0113F0EB}"/>
          </ac:spMkLst>
        </pc:spChg>
        <pc:spChg chg="add mod">
          <ac:chgData name="Francis, Trompess (GfK)" userId="b9b3e7ec-efbe-4b24-9c35-f637a8542760" providerId="ADAL" clId="{47C51339-11BF-4E32-99B3-101725E284FF}" dt="2023-04-20T12:45:01.368" v="2148"/>
          <ac:spMkLst>
            <pc:docMk/>
            <pc:sldMk cId="801954910" sldId="295"/>
            <ac:spMk id="39" creationId="{49277979-7E27-8CF6-AAE2-554365E8F059}"/>
          </ac:spMkLst>
        </pc:spChg>
        <pc:spChg chg="add mod">
          <ac:chgData name="Francis, Trompess (GfK)" userId="b9b3e7ec-efbe-4b24-9c35-f637a8542760" providerId="ADAL" clId="{47C51339-11BF-4E32-99B3-101725E284FF}" dt="2023-04-20T12:45:01.368" v="2148"/>
          <ac:spMkLst>
            <pc:docMk/>
            <pc:sldMk cId="801954910" sldId="295"/>
            <ac:spMk id="40" creationId="{36C6485F-206C-00CE-5A57-AB7550DC77BF}"/>
          </ac:spMkLst>
        </pc:spChg>
        <pc:spChg chg="mod">
          <ac:chgData name="Francis, Trompess (GfK)" userId="b9b3e7ec-efbe-4b24-9c35-f637a8542760" providerId="ADAL" clId="{47C51339-11BF-4E32-99B3-101725E284FF}" dt="2023-04-20T12:45:01.368" v="2148"/>
          <ac:spMkLst>
            <pc:docMk/>
            <pc:sldMk cId="801954910" sldId="295"/>
            <ac:spMk id="42" creationId="{906846B4-6E27-5019-5822-87D9C0323E9E}"/>
          </ac:spMkLst>
        </pc:spChg>
        <pc:spChg chg="mod">
          <ac:chgData name="Francis, Trompess (GfK)" userId="b9b3e7ec-efbe-4b24-9c35-f637a8542760" providerId="ADAL" clId="{47C51339-11BF-4E32-99B3-101725E284FF}" dt="2023-04-20T12:45:01.368" v="2148"/>
          <ac:spMkLst>
            <pc:docMk/>
            <pc:sldMk cId="801954910" sldId="295"/>
            <ac:spMk id="43" creationId="{6E39CD68-726E-F1AC-8419-2238E9E3DFA7}"/>
          </ac:spMkLst>
        </pc:spChg>
        <pc:spChg chg="mod">
          <ac:chgData name="Francis, Trompess (GfK)" userId="b9b3e7ec-efbe-4b24-9c35-f637a8542760" providerId="ADAL" clId="{47C51339-11BF-4E32-99B3-101725E284FF}" dt="2023-04-20T12:45:01.368" v="2148"/>
          <ac:spMkLst>
            <pc:docMk/>
            <pc:sldMk cId="801954910" sldId="295"/>
            <ac:spMk id="45" creationId="{BB677067-15B5-640B-F83C-9B316BE56D3F}"/>
          </ac:spMkLst>
        </pc:spChg>
        <pc:spChg chg="mod">
          <ac:chgData name="Francis, Trompess (GfK)" userId="b9b3e7ec-efbe-4b24-9c35-f637a8542760" providerId="ADAL" clId="{47C51339-11BF-4E32-99B3-101725E284FF}" dt="2023-04-20T12:45:01.368" v="2148"/>
          <ac:spMkLst>
            <pc:docMk/>
            <pc:sldMk cId="801954910" sldId="295"/>
            <ac:spMk id="46" creationId="{AE6C9C5B-687A-D4E0-A2FD-022C8BFE538E}"/>
          </ac:spMkLst>
        </pc:spChg>
        <pc:spChg chg="add mod">
          <ac:chgData name="Francis, Trompess (GfK)" userId="b9b3e7ec-efbe-4b24-9c35-f637a8542760" providerId="ADAL" clId="{47C51339-11BF-4E32-99B3-101725E284FF}" dt="2023-04-20T12:45:01.368" v="2148"/>
          <ac:spMkLst>
            <pc:docMk/>
            <pc:sldMk cId="801954910" sldId="295"/>
            <ac:spMk id="47" creationId="{A5F482B0-F81A-E436-218E-7CC9B9E8A534}"/>
          </ac:spMkLst>
        </pc:spChg>
        <pc:spChg chg="add mod">
          <ac:chgData name="Francis, Trompess (GfK)" userId="b9b3e7ec-efbe-4b24-9c35-f637a8542760" providerId="ADAL" clId="{47C51339-11BF-4E32-99B3-101725E284FF}" dt="2023-04-20T12:45:01.368" v="2148"/>
          <ac:spMkLst>
            <pc:docMk/>
            <pc:sldMk cId="801954910" sldId="295"/>
            <ac:spMk id="48" creationId="{C22E323D-3B0A-9CE2-6491-84D17DA333F1}"/>
          </ac:spMkLst>
        </pc:spChg>
        <pc:spChg chg="add mod">
          <ac:chgData name="Francis, Trompess (GfK)" userId="b9b3e7ec-efbe-4b24-9c35-f637a8542760" providerId="ADAL" clId="{47C51339-11BF-4E32-99B3-101725E284FF}" dt="2023-04-20T12:45:01.368" v="2148"/>
          <ac:spMkLst>
            <pc:docMk/>
            <pc:sldMk cId="801954910" sldId="295"/>
            <ac:spMk id="49" creationId="{E3D2B6FB-7EF2-0932-C271-DB2E960F6963}"/>
          </ac:spMkLst>
        </pc:spChg>
        <pc:spChg chg="add mod">
          <ac:chgData name="Francis, Trompess (GfK)" userId="b9b3e7ec-efbe-4b24-9c35-f637a8542760" providerId="ADAL" clId="{47C51339-11BF-4E32-99B3-101725E284FF}" dt="2023-04-20T12:45:01.368" v="2148"/>
          <ac:spMkLst>
            <pc:docMk/>
            <pc:sldMk cId="801954910" sldId="295"/>
            <ac:spMk id="50" creationId="{76CE654C-2001-E9D3-AD85-7986DBBE871D}"/>
          </ac:spMkLst>
        </pc:spChg>
        <pc:spChg chg="add mod">
          <ac:chgData name="Francis, Trompess (GfK)" userId="b9b3e7ec-efbe-4b24-9c35-f637a8542760" providerId="ADAL" clId="{47C51339-11BF-4E32-99B3-101725E284FF}" dt="2023-04-20T12:45:01.368" v="2148"/>
          <ac:spMkLst>
            <pc:docMk/>
            <pc:sldMk cId="801954910" sldId="295"/>
            <ac:spMk id="52" creationId="{9E3BACAC-34B4-778E-A141-545351FAE806}"/>
          </ac:spMkLst>
        </pc:spChg>
        <pc:spChg chg="add mod">
          <ac:chgData name="Francis, Trompess (GfK)" userId="b9b3e7ec-efbe-4b24-9c35-f637a8542760" providerId="ADAL" clId="{47C51339-11BF-4E32-99B3-101725E284FF}" dt="2023-04-20T12:45:01.368" v="2148"/>
          <ac:spMkLst>
            <pc:docMk/>
            <pc:sldMk cId="801954910" sldId="295"/>
            <ac:spMk id="53" creationId="{B811A196-E580-6EEA-734A-0E6E44012A8B}"/>
          </ac:spMkLst>
        </pc:spChg>
        <pc:spChg chg="mod">
          <ac:chgData name="Francis, Trompess (GfK)" userId="b9b3e7ec-efbe-4b24-9c35-f637a8542760" providerId="ADAL" clId="{47C51339-11BF-4E32-99B3-101725E284FF}" dt="2023-04-20T12:45:01.368" v="2148"/>
          <ac:spMkLst>
            <pc:docMk/>
            <pc:sldMk cId="801954910" sldId="295"/>
            <ac:spMk id="55" creationId="{1A44F759-9CBB-7C8E-6BE4-F43F1F8BFED9}"/>
          </ac:spMkLst>
        </pc:spChg>
        <pc:spChg chg="mod">
          <ac:chgData name="Francis, Trompess (GfK)" userId="b9b3e7ec-efbe-4b24-9c35-f637a8542760" providerId="ADAL" clId="{47C51339-11BF-4E32-99B3-101725E284FF}" dt="2023-04-20T12:45:01.368" v="2148"/>
          <ac:spMkLst>
            <pc:docMk/>
            <pc:sldMk cId="801954910" sldId="295"/>
            <ac:spMk id="56" creationId="{FAC79506-C62D-31B6-8642-CE28BA9DB078}"/>
          </ac:spMkLst>
        </pc:spChg>
        <pc:spChg chg="mod">
          <ac:chgData name="Francis, Trompess (GfK)" userId="b9b3e7ec-efbe-4b24-9c35-f637a8542760" providerId="ADAL" clId="{47C51339-11BF-4E32-99B3-101725E284FF}" dt="2023-04-20T12:45:01.368" v="2148"/>
          <ac:spMkLst>
            <pc:docMk/>
            <pc:sldMk cId="801954910" sldId="295"/>
            <ac:spMk id="58" creationId="{F8D43E96-593E-3420-6DD1-E8FD49540507}"/>
          </ac:spMkLst>
        </pc:spChg>
        <pc:spChg chg="mod">
          <ac:chgData name="Francis, Trompess (GfK)" userId="b9b3e7ec-efbe-4b24-9c35-f637a8542760" providerId="ADAL" clId="{47C51339-11BF-4E32-99B3-101725E284FF}" dt="2023-04-20T12:45:01.368" v="2148"/>
          <ac:spMkLst>
            <pc:docMk/>
            <pc:sldMk cId="801954910" sldId="295"/>
            <ac:spMk id="59" creationId="{6A1BC1BA-A6CD-5382-E0D5-304F277CB6C4}"/>
          </ac:spMkLst>
        </pc:spChg>
        <pc:spChg chg="add mod">
          <ac:chgData name="Francis, Trompess (GfK)" userId="b9b3e7ec-efbe-4b24-9c35-f637a8542760" providerId="ADAL" clId="{47C51339-11BF-4E32-99B3-101725E284FF}" dt="2023-04-20T12:45:01.368" v="2148"/>
          <ac:spMkLst>
            <pc:docMk/>
            <pc:sldMk cId="801954910" sldId="295"/>
            <ac:spMk id="60" creationId="{D8886F5E-63F0-AA01-F120-ABA884990804}"/>
          </ac:spMkLst>
        </pc:spChg>
        <pc:spChg chg="add mod">
          <ac:chgData name="Francis, Trompess (GfK)" userId="b9b3e7ec-efbe-4b24-9c35-f637a8542760" providerId="ADAL" clId="{47C51339-11BF-4E32-99B3-101725E284FF}" dt="2023-04-20T12:45:01.368" v="2148"/>
          <ac:spMkLst>
            <pc:docMk/>
            <pc:sldMk cId="801954910" sldId="295"/>
            <ac:spMk id="61" creationId="{D9F5C184-E5B0-A557-7592-167874F176A0}"/>
          </ac:spMkLst>
        </pc:spChg>
        <pc:spChg chg="add mod">
          <ac:chgData name="Francis, Trompess (GfK)" userId="b9b3e7ec-efbe-4b24-9c35-f637a8542760" providerId="ADAL" clId="{47C51339-11BF-4E32-99B3-101725E284FF}" dt="2023-04-20T12:45:01.368" v="2148"/>
          <ac:spMkLst>
            <pc:docMk/>
            <pc:sldMk cId="801954910" sldId="295"/>
            <ac:spMk id="62" creationId="{4FD7C4A0-FC40-3928-91A0-0C66F0F8CC64}"/>
          </ac:spMkLst>
        </pc:spChg>
        <pc:spChg chg="add mod">
          <ac:chgData name="Francis, Trompess (GfK)" userId="b9b3e7ec-efbe-4b24-9c35-f637a8542760" providerId="ADAL" clId="{47C51339-11BF-4E32-99B3-101725E284FF}" dt="2023-04-20T12:45:01.368" v="2148"/>
          <ac:spMkLst>
            <pc:docMk/>
            <pc:sldMk cId="801954910" sldId="295"/>
            <ac:spMk id="63" creationId="{404FCE3A-A672-AD20-3541-BB4518CA4820}"/>
          </ac:spMkLst>
        </pc:spChg>
        <pc:spChg chg="add mod">
          <ac:chgData name="Francis, Trompess (GfK)" userId="b9b3e7ec-efbe-4b24-9c35-f637a8542760" providerId="ADAL" clId="{47C51339-11BF-4E32-99B3-101725E284FF}" dt="2023-04-20T12:45:01.368" v="2148"/>
          <ac:spMkLst>
            <pc:docMk/>
            <pc:sldMk cId="801954910" sldId="295"/>
            <ac:spMk id="64" creationId="{D6D0AD89-C5F9-442C-8362-3B8A5A894EB5}"/>
          </ac:spMkLst>
        </pc:spChg>
        <pc:spChg chg="add mod">
          <ac:chgData name="Francis, Trompess (GfK)" userId="b9b3e7ec-efbe-4b24-9c35-f637a8542760" providerId="ADAL" clId="{47C51339-11BF-4E32-99B3-101725E284FF}" dt="2023-04-20T12:45:01.368" v="2148"/>
          <ac:spMkLst>
            <pc:docMk/>
            <pc:sldMk cId="801954910" sldId="295"/>
            <ac:spMk id="65" creationId="{8FA07AF3-DC83-C8CC-71D2-7061950D2073}"/>
          </ac:spMkLst>
        </pc:spChg>
        <pc:spChg chg="mod">
          <ac:chgData name="Francis, Trompess (GfK)" userId="b9b3e7ec-efbe-4b24-9c35-f637a8542760" providerId="ADAL" clId="{47C51339-11BF-4E32-99B3-101725E284FF}" dt="2023-04-20T12:45:01.368" v="2148"/>
          <ac:spMkLst>
            <pc:docMk/>
            <pc:sldMk cId="801954910" sldId="295"/>
            <ac:spMk id="67" creationId="{AC23D5FA-79CD-B448-C395-A144DB1B62CE}"/>
          </ac:spMkLst>
        </pc:spChg>
        <pc:spChg chg="mod">
          <ac:chgData name="Francis, Trompess (GfK)" userId="b9b3e7ec-efbe-4b24-9c35-f637a8542760" providerId="ADAL" clId="{47C51339-11BF-4E32-99B3-101725E284FF}" dt="2023-04-20T12:45:01.368" v="2148"/>
          <ac:spMkLst>
            <pc:docMk/>
            <pc:sldMk cId="801954910" sldId="295"/>
            <ac:spMk id="68" creationId="{D8E85BF5-4174-33FF-07B5-AE11194D7F99}"/>
          </ac:spMkLst>
        </pc:spChg>
        <pc:spChg chg="mod">
          <ac:chgData name="Francis, Trompess (GfK)" userId="b9b3e7ec-efbe-4b24-9c35-f637a8542760" providerId="ADAL" clId="{47C51339-11BF-4E32-99B3-101725E284FF}" dt="2023-04-20T12:45:01.368" v="2148"/>
          <ac:spMkLst>
            <pc:docMk/>
            <pc:sldMk cId="801954910" sldId="295"/>
            <ac:spMk id="70" creationId="{F74C2E4D-6FE2-51D3-015B-5D95E32BBCF0}"/>
          </ac:spMkLst>
        </pc:spChg>
        <pc:spChg chg="mod">
          <ac:chgData name="Francis, Trompess (GfK)" userId="b9b3e7ec-efbe-4b24-9c35-f637a8542760" providerId="ADAL" clId="{47C51339-11BF-4E32-99B3-101725E284FF}" dt="2023-04-20T12:45:01.368" v="2148"/>
          <ac:spMkLst>
            <pc:docMk/>
            <pc:sldMk cId="801954910" sldId="295"/>
            <ac:spMk id="71" creationId="{2BAA54A5-AB80-961C-6C36-31358C277D98}"/>
          </ac:spMkLst>
        </pc:spChg>
        <pc:spChg chg="add mod">
          <ac:chgData name="Francis, Trompess (GfK)" userId="b9b3e7ec-efbe-4b24-9c35-f637a8542760" providerId="ADAL" clId="{47C51339-11BF-4E32-99B3-101725E284FF}" dt="2023-04-20T12:45:01.368" v="2148"/>
          <ac:spMkLst>
            <pc:docMk/>
            <pc:sldMk cId="801954910" sldId="295"/>
            <ac:spMk id="72" creationId="{0E550E15-571C-30A0-A000-D0E77C00BFC5}"/>
          </ac:spMkLst>
        </pc:spChg>
        <pc:spChg chg="add mod">
          <ac:chgData name="Francis, Trompess (GfK)" userId="b9b3e7ec-efbe-4b24-9c35-f637a8542760" providerId="ADAL" clId="{47C51339-11BF-4E32-99B3-101725E284FF}" dt="2023-04-20T12:45:01.368" v="2148"/>
          <ac:spMkLst>
            <pc:docMk/>
            <pc:sldMk cId="801954910" sldId="295"/>
            <ac:spMk id="73" creationId="{05819470-21CF-3726-5B31-331C265786BC}"/>
          </ac:spMkLst>
        </pc:spChg>
        <pc:spChg chg="add mod">
          <ac:chgData name="Francis, Trompess (GfK)" userId="b9b3e7ec-efbe-4b24-9c35-f637a8542760" providerId="ADAL" clId="{47C51339-11BF-4E32-99B3-101725E284FF}" dt="2023-04-20T12:45:01.368" v="2148"/>
          <ac:spMkLst>
            <pc:docMk/>
            <pc:sldMk cId="801954910" sldId="295"/>
            <ac:spMk id="74" creationId="{D7CC69CC-CA1B-44AA-AC01-F82E8A2E9A99}"/>
          </ac:spMkLst>
        </pc:spChg>
        <pc:spChg chg="add mod">
          <ac:chgData name="Francis, Trompess (GfK)" userId="b9b3e7ec-efbe-4b24-9c35-f637a8542760" providerId="ADAL" clId="{47C51339-11BF-4E32-99B3-101725E284FF}" dt="2023-04-20T12:45:01.368" v="2148"/>
          <ac:spMkLst>
            <pc:docMk/>
            <pc:sldMk cId="801954910" sldId="295"/>
            <ac:spMk id="75" creationId="{F707A7E7-E605-B19C-7DEF-BB4D00564CA3}"/>
          </ac:spMkLst>
        </pc:spChg>
        <pc:spChg chg="add mod">
          <ac:chgData name="Francis, Trompess (GfK)" userId="b9b3e7ec-efbe-4b24-9c35-f637a8542760" providerId="ADAL" clId="{47C51339-11BF-4E32-99B3-101725E284FF}" dt="2023-04-20T12:45:27.471" v="2150" actId="1076"/>
          <ac:spMkLst>
            <pc:docMk/>
            <pc:sldMk cId="801954910" sldId="295"/>
            <ac:spMk id="76" creationId="{20992F76-9056-A1E0-4848-7F5D491C33D3}"/>
          </ac:spMkLst>
        </pc:spChg>
        <pc:spChg chg="add mod">
          <ac:chgData name="Francis, Trompess (GfK)" userId="b9b3e7ec-efbe-4b24-9c35-f637a8542760" providerId="ADAL" clId="{47C51339-11BF-4E32-99B3-101725E284FF}" dt="2023-04-20T12:45:01.368" v="2148"/>
          <ac:spMkLst>
            <pc:docMk/>
            <pc:sldMk cId="801954910" sldId="295"/>
            <ac:spMk id="77" creationId="{BB9D4211-67A4-094F-5B79-6C9EEA17BF11}"/>
          </ac:spMkLst>
        </pc:spChg>
        <pc:spChg chg="add mod">
          <ac:chgData name="Francis, Trompess (GfK)" userId="b9b3e7ec-efbe-4b24-9c35-f637a8542760" providerId="ADAL" clId="{47C51339-11BF-4E32-99B3-101725E284FF}" dt="2023-04-20T12:45:01.368" v="2148"/>
          <ac:spMkLst>
            <pc:docMk/>
            <pc:sldMk cId="801954910" sldId="295"/>
            <ac:spMk id="78" creationId="{7B171FDD-FA38-2EE9-562A-999BA07BA43D}"/>
          </ac:spMkLst>
        </pc:spChg>
        <pc:spChg chg="add mod">
          <ac:chgData name="Francis, Trompess (GfK)" userId="b9b3e7ec-efbe-4b24-9c35-f637a8542760" providerId="ADAL" clId="{47C51339-11BF-4E32-99B3-101725E284FF}" dt="2023-04-20T12:45:01.368" v="2148"/>
          <ac:spMkLst>
            <pc:docMk/>
            <pc:sldMk cId="801954910" sldId="295"/>
            <ac:spMk id="79" creationId="{129B6AC4-6166-3C1E-A42C-5BA515789921}"/>
          </ac:spMkLst>
        </pc:spChg>
        <pc:spChg chg="add mod">
          <ac:chgData name="Francis, Trompess (GfK)" userId="b9b3e7ec-efbe-4b24-9c35-f637a8542760" providerId="ADAL" clId="{47C51339-11BF-4E32-99B3-101725E284FF}" dt="2023-04-20T12:45:01.368" v="2148"/>
          <ac:spMkLst>
            <pc:docMk/>
            <pc:sldMk cId="801954910" sldId="295"/>
            <ac:spMk id="80" creationId="{090FE505-5C82-E4BF-D208-489F4A3F4801}"/>
          </ac:spMkLst>
        </pc:spChg>
        <pc:spChg chg="add mod">
          <ac:chgData name="Francis, Trompess (GfK)" userId="b9b3e7ec-efbe-4b24-9c35-f637a8542760" providerId="ADAL" clId="{47C51339-11BF-4E32-99B3-101725E284FF}" dt="2023-04-20T12:45:01.368" v="2148"/>
          <ac:spMkLst>
            <pc:docMk/>
            <pc:sldMk cId="801954910" sldId="295"/>
            <ac:spMk id="81" creationId="{EE8704B1-A527-A8E8-071B-C071C710A20C}"/>
          </ac:spMkLst>
        </pc:spChg>
        <pc:spChg chg="add mod">
          <ac:chgData name="Francis, Trompess (GfK)" userId="b9b3e7ec-efbe-4b24-9c35-f637a8542760" providerId="ADAL" clId="{47C51339-11BF-4E32-99B3-101725E284FF}" dt="2023-04-20T12:45:01.368" v="2148"/>
          <ac:spMkLst>
            <pc:docMk/>
            <pc:sldMk cId="801954910" sldId="295"/>
            <ac:spMk id="82" creationId="{798CA07D-7675-1842-5F0E-9D5FBB7884D8}"/>
          </ac:spMkLst>
        </pc:spChg>
        <pc:spChg chg="add mod">
          <ac:chgData name="Francis, Trompess (GfK)" userId="b9b3e7ec-efbe-4b24-9c35-f637a8542760" providerId="ADAL" clId="{47C51339-11BF-4E32-99B3-101725E284FF}" dt="2023-04-20T12:45:01.368" v="2148"/>
          <ac:spMkLst>
            <pc:docMk/>
            <pc:sldMk cId="801954910" sldId="295"/>
            <ac:spMk id="83" creationId="{18339842-1A14-8353-5A1C-963518183F51}"/>
          </ac:spMkLst>
        </pc:spChg>
        <pc:spChg chg="add mod">
          <ac:chgData name="Francis, Trompess (GfK)" userId="b9b3e7ec-efbe-4b24-9c35-f637a8542760" providerId="ADAL" clId="{47C51339-11BF-4E32-99B3-101725E284FF}" dt="2023-04-20T12:45:01.368" v="2148"/>
          <ac:spMkLst>
            <pc:docMk/>
            <pc:sldMk cId="801954910" sldId="295"/>
            <ac:spMk id="84" creationId="{F65288C0-AE46-E2BA-62E0-45BD0F066F18}"/>
          </ac:spMkLst>
        </pc:spChg>
        <pc:spChg chg="add mod">
          <ac:chgData name="Francis, Trompess (GfK)" userId="b9b3e7ec-efbe-4b24-9c35-f637a8542760" providerId="ADAL" clId="{47C51339-11BF-4E32-99B3-101725E284FF}" dt="2023-04-20T12:45:01.368" v="2148"/>
          <ac:spMkLst>
            <pc:docMk/>
            <pc:sldMk cId="801954910" sldId="295"/>
            <ac:spMk id="85" creationId="{16F6CF4C-2319-20FA-7302-A4D6325F58F3}"/>
          </ac:spMkLst>
        </pc:spChg>
        <pc:spChg chg="add mod">
          <ac:chgData name="Francis, Trompess (GfK)" userId="b9b3e7ec-efbe-4b24-9c35-f637a8542760" providerId="ADAL" clId="{47C51339-11BF-4E32-99B3-101725E284FF}" dt="2023-04-20T12:45:01.368" v="2148"/>
          <ac:spMkLst>
            <pc:docMk/>
            <pc:sldMk cId="801954910" sldId="295"/>
            <ac:spMk id="86" creationId="{3A777F0E-BD16-49DD-CDC1-3DF75D4947CA}"/>
          </ac:spMkLst>
        </pc:spChg>
        <pc:spChg chg="add mod">
          <ac:chgData name="Francis, Trompess (GfK)" userId="b9b3e7ec-efbe-4b24-9c35-f637a8542760" providerId="ADAL" clId="{47C51339-11BF-4E32-99B3-101725E284FF}" dt="2023-04-20T12:45:01.368" v="2148"/>
          <ac:spMkLst>
            <pc:docMk/>
            <pc:sldMk cId="801954910" sldId="295"/>
            <ac:spMk id="87" creationId="{C4763ABF-36B8-C9BD-2CE8-BEA0946F5BAB}"/>
          </ac:spMkLst>
        </pc:spChg>
        <pc:grpChg chg="add mod">
          <ac:chgData name="Francis, Trompess (GfK)" userId="b9b3e7ec-efbe-4b24-9c35-f637a8542760" providerId="ADAL" clId="{47C51339-11BF-4E32-99B3-101725E284FF}" dt="2023-04-20T12:45:01.368" v="2148"/>
          <ac:grpSpMkLst>
            <pc:docMk/>
            <pc:sldMk cId="801954910" sldId="295"/>
            <ac:grpSpMk id="13" creationId="{A1649E8C-0E0E-88C6-0125-3A59BD160EAF}"/>
          </ac:grpSpMkLst>
        </pc:grpChg>
        <pc:grpChg chg="add mod">
          <ac:chgData name="Francis, Trompess (GfK)" userId="b9b3e7ec-efbe-4b24-9c35-f637a8542760" providerId="ADAL" clId="{47C51339-11BF-4E32-99B3-101725E284FF}" dt="2023-04-20T12:45:01.368" v="2148"/>
          <ac:grpSpMkLst>
            <pc:docMk/>
            <pc:sldMk cId="801954910" sldId="295"/>
            <ac:grpSpMk id="16" creationId="{70F3687F-502C-0BAA-74EF-ABC913DB0B66}"/>
          </ac:grpSpMkLst>
        </pc:grpChg>
        <pc:grpChg chg="add mod">
          <ac:chgData name="Francis, Trompess (GfK)" userId="b9b3e7ec-efbe-4b24-9c35-f637a8542760" providerId="ADAL" clId="{47C51339-11BF-4E32-99B3-101725E284FF}" dt="2023-04-20T12:45:01.368" v="2148"/>
          <ac:grpSpMkLst>
            <pc:docMk/>
            <pc:sldMk cId="801954910" sldId="295"/>
            <ac:grpSpMk id="25" creationId="{124F8E05-A07F-19AA-FAA2-9F5B22D47D4E}"/>
          </ac:grpSpMkLst>
        </pc:grpChg>
        <pc:grpChg chg="add mod">
          <ac:chgData name="Francis, Trompess (GfK)" userId="b9b3e7ec-efbe-4b24-9c35-f637a8542760" providerId="ADAL" clId="{47C51339-11BF-4E32-99B3-101725E284FF}" dt="2023-04-20T12:45:01.368" v="2148"/>
          <ac:grpSpMkLst>
            <pc:docMk/>
            <pc:sldMk cId="801954910" sldId="295"/>
            <ac:grpSpMk id="28" creationId="{33A5703E-B984-9FE7-6D90-F0F4B3DAE2D9}"/>
          </ac:grpSpMkLst>
        </pc:grpChg>
        <pc:grpChg chg="add mod">
          <ac:chgData name="Francis, Trompess (GfK)" userId="b9b3e7ec-efbe-4b24-9c35-f637a8542760" providerId="ADAL" clId="{47C51339-11BF-4E32-99B3-101725E284FF}" dt="2023-04-20T12:45:01.368" v="2148"/>
          <ac:grpSpMkLst>
            <pc:docMk/>
            <pc:sldMk cId="801954910" sldId="295"/>
            <ac:grpSpMk id="32" creationId="{0C1FD241-2F74-00CD-6D61-4BF57572605B}"/>
          </ac:grpSpMkLst>
        </pc:grpChg>
        <pc:grpChg chg="add mod">
          <ac:chgData name="Francis, Trompess (GfK)" userId="b9b3e7ec-efbe-4b24-9c35-f637a8542760" providerId="ADAL" clId="{47C51339-11BF-4E32-99B3-101725E284FF}" dt="2023-04-20T12:45:01.368" v="2148"/>
          <ac:grpSpMkLst>
            <pc:docMk/>
            <pc:sldMk cId="801954910" sldId="295"/>
            <ac:grpSpMk id="35" creationId="{1B7C9738-6E1F-DB7B-20BE-3C75290F6873}"/>
          </ac:grpSpMkLst>
        </pc:grpChg>
        <pc:grpChg chg="add mod">
          <ac:chgData name="Francis, Trompess (GfK)" userId="b9b3e7ec-efbe-4b24-9c35-f637a8542760" providerId="ADAL" clId="{47C51339-11BF-4E32-99B3-101725E284FF}" dt="2023-04-20T12:45:01.368" v="2148"/>
          <ac:grpSpMkLst>
            <pc:docMk/>
            <pc:sldMk cId="801954910" sldId="295"/>
            <ac:grpSpMk id="41" creationId="{F31DDF75-A321-0138-9915-DDC4F58F48FA}"/>
          </ac:grpSpMkLst>
        </pc:grpChg>
        <pc:grpChg chg="add mod">
          <ac:chgData name="Francis, Trompess (GfK)" userId="b9b3e7ec-efbe-4b24-9c35-f637a8542760" providerId="ADAL" clId="{47C51339-11BF-4E32-99B3-101725E284FF}" dt="2023-04-20T12:45:01.368" v="2148"/>
          <ac:grpSpMkLst>
            <pc:docMk/>
            <pc:sldMk cId="801954910" sldId="295"/>
            <ac:grpSpMk id="44" creationId="{8ED68419-FF13-6E21-B8BC-7C3E2E9AA3C4}"/>
          </ac:grpSpMkLst>
        </pc:grpChg>
        <pc:grpChg chg="add mod">
          <ac:chgData name="Francis, Trompess (GfK)" userId="b9b3e7ec-efbe-4b24-9c35-f637a8542760" providerId="ADAL" clId="{47C51339-11BF-4E32-99B3-101725E284FF}" dt="2023-04-20T12:45:01.368" v="2148"/>
          <ac:grpSpMkLst>
            <pc:docMk/>
            <pc:sldMk cId="801954910" sldId="295"/>
            <ac:grpSpMk id="54" creationId="{85E7CBAE-497E-2FDA-DB1D-C65B9D5E7C71}"/>
          </ac:grpSpMkLst>
        </pc:grpChg>
        <pc:grpChg chg="add mod">
          <ac:chgData name="Francis, Trompess (GfK)" userId="b9b3e7ec-efbe-4b24-9c35-f637a8542760" providerId="ADAL" clId="{47C51339-11BF-4E32-99B3-101725E284FF}" dt="2023-04-20T12:45:01.368" v="2148"/>
          <ac:grpSpMkLst>
            <pc:docMk/>
            <pc:sldMk cId="801954910" sldId="295"/>
            <ac:grpSpMk id="57" creationId="{9E821699-D2B9-7A15-DD67-69694690AAA7}"/>
          </ac:grpSpMkLst>
        </pc:grpChg>
        <pc:grpChg chg="add mod">
          <ac:chgData name="Francis, Trompess (GfK)" userId="b9b3e7ec-efbe-4b24-9c35-f637a8542760" providerId="ADAL" clId="{47C51339-11BF-4E32-99B3-101725E284FF}" dt="2023-04-20T12:45:01.368" v="2148"/>
          <ac:grpSpMkLst>
            <pc:docMk/>
            <pc:sldMk cId="801954910" sldId="295"/>
            <ac:grpSpMk id="66" creationId="{BEE5746E-FDC6-58D7-2EC5-0F39C19726F6}"/>
          </ac:grpSpMkLst>
        </pc:grpChg>
        <pc:grpChg chg="add mod">
          <ac:chgData name="Francis, Trompess (GfK)" userId="b9b3e7ec-efbe-4b24-9c35-f637a8542760" providerId="ADAL" clId="{47C51339-11BF-4E32-99B3-101725E284FF}" dt="2023-04-20T12:45:23.493" v="2149" actId="1076"/>
          <ac:grpSpMkLst>
            <pc:docMk/>
            <pc:sldMk cId="801954910" sldId="295"/>
            <ac:grpSpMk id="69" creationId="{7401B69C-E336-51F1-71C7-0144A3BBDEB1}"/>
          </ac:grpSpMkLst>
        </pc:grpChg>
        <pc:graphicFrameChg chg="add mod">
          <ac:chgData name="Francis, Trompess (GfK)" userId="b9b3e7ec-efbe-4b24-9c35-f637a8542760" providerId="ADAL" clId="{47C51339-11BF-4E32-99B3-101725E284FF}" dt="2023-04-20T12:45:01.368" v="2148"/>
          <ac:graphicFrameMkLst>
            <pc:docMk/>
            <pc:sldMk cId="801954910" sldId="295"/>
            <ac:graphicFrameMk id="6" creationId="{1318A477-BC67-42D6-1E67-4C7F5C4EE441}"/>
          </ac:graphicFrameMkLst>
        </pc:graphicFrameChg>
        <pc:graphicFrameChg chg="add mod">
          <ac:chgData name="Francis, Trompess (GfK)" userId="b9b3e7ec-efbe-4b24-9c35-f637a8542760" providerId="ADAL" clId="{47C51339-11BF-4E32-99B3-101725E284FF}" dt="2023-04-20T12:45:01.368" v="2148"/>
          <ac:graphicFrameMkLst>
            <pc:docMk/>
            <pc:sldMk cId="801954910" sldId="295"/>
            <ac:graphicFrameMk id="7" creationId="{079FC496-2DD5-4802-DC12-70B39F1BC667}"/>
          </ac:graphicFrameMkLst>
        </pc:graphicFrameChg>
        <pc:graphicFrameChg chg="add mod">
          <ac:chgData name="Francis, Trompess (GfK)" userId="b9b3e7ec-efbe-4b24-9c35-f637a8542760" providerId="ADAL" clId="{47C51339-11BF-4E32-99B3-101725E284FF}" dt="2023-04-20T12:45:01.368" v="2148"/>
          <ac:graphicFrameMkLst>
            <pc:docMk/>
            <pc:sldMk cId="801954910" sldId="295"/>
            <ac:graphicFrameMk id="8" creationId="{C6D78CE1-B349-53DD-8271-A3EF6190FA24}"/>
          </ac:graphicFrameMkLst>
        </pc:graphicFrameChg>
        <pc:graphicFrameChg chg="add mod">
          <ac:chgData name="Francis, Trompess (GfK)" userId="b9b3e7ec-efbe-4b24-9c35-f637a8542760" providerId="ADAL" clId="{47C51339-11BF-4E32-99B3-101725E284FF}" dt="2023-04-20T12:45:01.368" v="2148"/>
          <ac:graphicFrameMkLst>
            <pc:docMk/>
            <pc:sldMk cId="801954910" sldId="295"/>
            <ac:graphicFrameMk id="12" creationId="{E494728F-6677-0F79-C500-199C9E0C891E}"/>
          </ac:graphicFrameMkLst>
        </pc:graphicFrameChg>
        <pc:graphicFrameChg chg="add mod">
          <ac:chgData name="Francis, Trompess (GfK)" userId="b9b3e7ec-efbe-4b24-9c35-f637a8542760" providerId="ADAL" clId="{47C51339-11BF-4E32-99B3-101725E284FF}" dt="2023-04-20T12:45:01.368" v="2148"/>
          <ac:graphicFrameMkLst>
            <pc:docMk/>
            <pc:sldMk cId="801954910" sldId="295"/>
            <ac:graphicFrameMk id="24" creationId="{12F9DD6D-3A8F-FD8E-1523-68D1C60B141D}"/>
          </ac:graphicFrameMkLst>
        </pc:graphicFrameChg>
        <pc:graphicFrameChg chg="add mod">
          <ac:chgData name="Francis, Trompess (GfK)" userId="b9b3e7ec-efbe-4b24-9c35-f637a8542760" providerId="ADAL" clId="{47C51339-11BF-4E32-99B3-101725E284FF}" dt="2023-04-20T12:45:01.368" v="2148"/>
          <ac:graphicFrameMkLst>
            <pc:docMk/>
            <pc:sldMk cId="801954910" sldId="295"/>
            <ac:graphicFrameMk id="51" creationId="{5C616D4B-510F-32BF-E08E-282A5229456C}"/>
          </ac:graphicFrameMkLst>
        </pc:graphicFrameChg>
      </pc:sldChg>
      <pc:sldChg chg="addSp delSp modSp new mod">
        <pc:chgData name="Francis, Trompess (GfK)" userId="b9b3e7ec-efbe-4b24-9c35-f637a8542760" providerId="ADAL" clId="{47C51339-11BF-4E32-99B3-101725E284FF}" dt="2023-04-20T12:46:18.530" v="2160" actId="14100"/>
        <pc:sldMkLst>
          <pc:docMk/>
          <pc:sldMk cId="1679478920" sldId="296"/>
        </pc:sldMkLst>
        <pc:spChg chg="del">
          <ac:chgData name="Francis, Trompess (GfK)" userId="b9b3e7ec-efbe-4b24-9c35-f637a8542760" providerId="ADAL" clId="{47C51339-11BF-4E32-99B3-101725E284FF}" dt="2023-04-20T12:45:36.084" v="2152" actId="478"/>
          <ac:spMkLst>
            <pc:docMk/>
            <pc:sldMk cId="1679478920" sldId="296"/>
            <ac:spMk id="2" creationId="{3EA2510B-A15C-E042-CA75-4F6B20CF8C10}"/>
          </ac:spMkLst>
        </pc:spChg>
        <pc:spChg chg="del">
          <ac:chgData name="Francis, Trompess (GfK)" userId="b9b3e7ec-efbe-4b24-9c35-f637a8542760" providerId="ADAL" clId="{47C51339-11BF-4E32-99B3-101725E284FF}" dt="2023-04-20T12:45:36.084" v="2152" actId="478"/>
          <ac:spMkLst>
            <pc:docMk/>
            <pc:sldMk cId="1679478920" sldId="296"/>
            <ac:spMk id="3" creationId="{EE8C4082-F047-6D88-2A8D-AA282F02C195}"/>
          </ac:spMkLst>
        </pc:spChg>
        <pc:spChg chg="del">
          <ac:chgData name="Francis, Trompess (GfK)" userId="b9b3e7ec-efbe-4b24-9c35-f637a8542760" providerId="ADAL" clId="{47C51339-11BF-4E32-99B3-101725E284FF}" dt="2023-04-20T12:45:36.084" v="2152" actId="478"/>
          <ac:spMkLst>
            <pc:docMk/>
            <pc:sldMk cId="1679478920" sldId="296"/>
            <ac:spMk id="4" creationId="{0FB11522-5B00-74CC-F0F9-F6D208B2AE0E}"/>
          </ac:spMkLst>
        </pc:spChg>
        <pc:spChg chg="add mod">
          <ac:chgData name="Francis, Trompess (GfK)" userId="b9b3e7ec-efbe-4b24-9c35-f637a8542760" providerId="ADAL" clId="{47C51339-11BF-4E32-99B3-101725E284FF}" dt="2023-04-20T12:45:40.565" v="2153"/>
          <ac:spMkLst>
            <pc:docMk/>
            <pc:sldMk cId="1679478920" sldId="296"/>
            <ac:spMk id="5" creationId="{A61A3BB4-5365-5F1C-6369-63D2A1FB89E1}"/>
          </ac:spMkLst>
        </pc:spChg>
        <pc:spChg chg="add mod">
          <ac:chgData name="Francis, Trompess (GfK)" userId="b9b3e7ec-efbe-4b24-9c35-f637a8542760" providerId="ADAL" clId="{47C51339-11BF-4E32-99B3-101725E284FF}" dt="2023-04-20T12:45:58.502" v="2155" actId="1076"/>
          <ac:spMkLst>
            <pc:docMk/>
            <pc:sldMk cId="1679478920" sldId="296"/>
            <ac:spMk id="6" creationId="{75A64A65-638B-5FE4-4B92-B2B81EE6F866}"/>
          </ac:spMkLst>
        </pc:spChg>
        <pc:spChg chg="add mod">
          <ac:chgData name="Francis, Trompess (GfK)" userId="b9b3e7ec-efbe-4b24-9c35-f637a8542760" providerId="ADAL" clId="{47C51339-11BF-4E32-99B3-101725E284FF}" dt="2023-04-20T12:45:58.502" v="2155" actId="1076"/>
          <ac:spMkLst>
            <pc:docMk/>
            <pc:sldMk cId="1679478920" sldId="296"/>
            <ac:spMk id="7" creationId="{1074605E-5AD5-FE17-AEA9-181F0AB45EE5}"/>
          </ac:spMkLst>
        </pc:spChg>
        <pc:spChg chg="add mod">
          <ac:chgData name="Francis, Trompess (GfK)" userId="b9b3e7ec-efbe-4b24-9c35-f637a8542760" providerId="ADAL" clId="{47C51339-11BF-4E32-99B3-101725E284FF}" dt="2023-04-20T12:45:58.502" v="2155" actId="1076"/>
          <ac:spMkLst>
            <pc:docMk/>
            <pc:sldMk cId="1679478920" sldId="296"/>
            <ac:spMk id="9" creationId="{4F90CD35-F1E0-554F-66F3-D40840C3B432}"/>
          </ac:spMkLst>
        </pc:spChg>
        <pc:spChg chg="add mod">
          <ac:chgData name="Francis, Trompess (GfK)" userId="b9b3e7ec-efbe-4b24-9c35-f637a8542760" providerId="ADAL" clId="{47C51339-11BF-4E32-99B3-101725E284FF}" dt="2023-04-20T12:45:58.502" v="2155" actId="1076"/>
          <ac:spMkLst>
            <pc:docMk/>
            <pc:sldMk cId="1679478920" sldId="296"/>
            <ac:spMk id="10" creationId="{ED8CFDA6-F69D-1B5B-0CEE-20280EE76AB7}"/>
          </ac:spMkLst>
        </pc:spChg>
        <pc:spChg chg="add mod">
          <ac:chgData name="Francis, Trompess (GfK)" userId="b9b3e7ec-efbe-4b24-9c35-f637a8542760" providerId="ADAL" clId="{47C51339-11BF-4E32-99B3-101725E284FF}" dt="2023-04-20T12:45:58.502" v="2155" actId="1076"/>
          <ac:spMkLst>
            <pc:docMk/>
            <pc:sldMk cId="1679478920" sldId="296"/>
            <ac:spMk id="12" creationId="{497B0121-43B3-5965-00AA-EF48C8F23BF3}"/>
          </ac:spMkLst>
        </pc:spChg>
        <pc:picChg chg="add mod">
          <ac:chgData name="Francis, Trompess (GfK)" userId="b9b3e7ec-efbe-4b24-9c35-f637a8542760" providerId="ADAL" clId="{47C51339-11BF-4E32-99B3-101725E284FF}" dt="2023-04-20T12:46:08.923" v="2157" actId="1076"/>
          <ac:picMkLst>
            <pc:docMk/>
            <pc:sldMk cId="1679478920" sldId="296"/>
            <ac:picMk id="8" creationId="{79FA944B-035F-1BA6-B837-DDA47A55CC10}"/>
          </ac:picMkLst>
        </pc:picChg>
        <pc:picChg chg="add mod">
          <ac:chgData name="Francis, Trompess (GfK)" userId="b9b3e7ec-efbe-4b24-9c35-f637a8542760" providerId="ADAL" clId="{47C51339-11BF-4E32-99B3-101725E284FF}" dt="2023-04-20T12:46:18.530" v="2160" actId="14100"/>
          <ac:picMkLst>
            <pc:docMk/>
            <pc:sldMk cId="1679478920" sldId="296"/>
            <ac:picMk id="11" creationId="{C0C8FF8C-B133-9F4C-7762-FF4BBA710362}"/>
          </ac:picMkLst>
        </pc:picChg>
      </pc:sldChg>
      <pc:sldChg chg="addSp delSp modSp new mod">
        <pc:chgData name="Francis, Trompess (GfK)" userId="b9b3e7ec-efbe-4b24-9c35-f637a8542760" providerId="ADAL" clId="{47C51339-11BF-4E32-99B3-101725E284FF}" dt="2023-04-20T12:55:11.308" v="2176" actId="14100"/>
        <pc:sldMkLst>
          <pc:docMk/>
          <pc:sldMk cId="2947832566" sldId="297"/>
        </pc:sldMkLst>
        <pc:spChg chg="del">
          <ac:chgData name="Francis, Trompess (GfK)" userId="b9b3e7ec-efbe-4b24-9c35-f637a8542760" providerId="ADAL" clId="{47C51339-11BF-4E32-99B3-101725E284FF}" dt="2023-04-20T12:46:26.504" v="2162" actId="478"/>
          <ac:spMkLst>
            <pc:docMk/>
            <pc:sldMk cId="2947832566" sldId="297"/>
            <ac:spMk id="2" creationId="{D149BA14-CB40-8CDD-461C-D3EFDFDBC8F5}"/>
          </ac:spMkLst>
        </pc:spChg>
        <pc:spChg chg="del">
          <ac:chgData name="Francis, Trompess (GfK)" userId="b9b3e7ec-efbe-4b24-9c35-f637a8542760" providerId="ADAL" clId="{47C51339-11BF-4E32-99B3-101725E284FF}" dt="2023-04-20T12:46:26.504" v="2162" actId="478"/>
          <ac:spMkLst>
            <pc:docMk/>
            <pc:sldMk cId="2947832566" sldId="297"/>
            <ac:spMk id="3" creationId="{70B8950C-D813-30BF-63E9-5997B6B83D82}"/>
          </ac:spMkLst>
        </pc:spChg>
        <pc:spChg chg="del">
          <ac:chgData name="Francis, Trompess (GfK)" userId="b9b3e7ec-efbe-4b24-9c35-f637a8542760" providerId="ADAL" clId="{47C51339-11BF-4E32-99B3-101725E284FF}" dt="2023-04-20T12:46:26.504" v="2162" actId="478"/>
          <ac:spMkLst>
            <pc:docMk/>
            <pc:sldMk cId="2947832566" sldId="297"/>
            <ac:spMk id="4" creationId="{7008FA8F-F014-5909-8591-C9975025C75E}"/>
          </ac:spMkLst>
        </pc:spChg>
        <pc:spChg chg="add mod">
          <ac:chgData name="Francis, Trompess (GfK)" userId="b9b3e7ec-efbe-4b24-9c35-f637a8542760" providerId="ADAL" clId="{47C51339-11BF-4E32-99B3-101725E284FF}" dt="2023-04-20T12:46:34.386" v="2163"/>
          <ac:spMkLst>
            <pc:docMk/>
            <pc:sldMk cId="2947832566" sldId="297"/>
            <ac:spMk id="5" creationId="{9228A8A4-F01A-1AF4-E421-B7E4545155CD}"/>
          </ac:spMkLst>
        </pc:spChg>
        <pc:spChg chg="add mod">
          <ac:chgData name="Francis, Trompess (GfK)" userId="b9b3e7ec-efbe-4b24-9c35-f637a8542760" providerId="ADAL" clId="{47C51339-11BF-4E32-99B3-101725E284FF}" dt="2023-04-20T12:54:59.638" v="2172" actId="14100"/>
          <ac:spMkLst>
            <pc:docMk/>
            <pc:sldMk cId="2947832566" sldId="297"/>
            <ac:spMk id="8" creationId="{369D6D6E-1F7B-A6B1-D5F2-9670A6705FC6}"/>
          </ac:spMkLst>
        </pc:spChg>
        <pc:picChg chg="add mod">
          <ac:chgData name="Francis, Trompess (GfK)" userId="b9b3e7ec-efbe-4b24-9c35-f637a8542760" providerId="ADAL" clId="{47C51339-11BF-4E32-99B3-101725E284FF}" dt="2023-04-20T12:55:02.720" v="2173" actId="14100"/>
          <ac:picMkLst>
            <pc:docMk/>
            <pc:sldMk cId="2947832566" sldId="297"/>
            <ac:picMk id="6" creationId="{296C9AD6-C767-092A-4A7D-DC92B1F5924A}"/>
          </ac:picMkLst>
        </pc:picChg>
        <pc:picChg chg="add mod">
          <ac:chgData name="Francis, Trompess (GfK)" userId="b9b3e7ec-efbe-4b24-9c35-f637a8542760" providerId="ADAL" clId="{47C51339-11BF-4E32-99B3-101725E284FF}" dt="2023-04-20T12:55:11.308" v="2176" actId="14100"/>
          <ac:picMkLst>
            <pc:docMk/>
            <pc:sldMk cId="2947832566" sldId="297"/>
            <ac:picMk id="7" creationId="{E6A521B8-4A74-FFE3-1D9E-1BE017E859FC}"/>
          </ac:picMkLst>
        </pc:picChg>
      </pc:sldChg>
      <pc:sldChg chg="addSp delSp modSp new mod">
        <pc:chgData name="Francis, Trompess (GfK)" userId="b9b3e7ec-efbe-4b24-9c35-f637a8542760" providerId="ADAL" clId="{47C51339-11BF-4E32-99B3-101725E284FF}" dt="2023-04-20T12:56:12.627" v="2205" actId="14100"/>
        <pc:sldMkLst>
          <pc:docMk/>
          <pc:sldMk cId="3933383125" sldId="298"/>
        </pc:sldMkLst>
        <pc:spChg chg="del">
          <ac:chgData name="Francis, Trompess (GfK)" userId="b9b3e7ec-efbe-4b24-9c35-f637a8542760" providerId="ADAL" clId="{47C51339-11BF-4E32-99B3-101725E284FF}" dt="2023-04-20T12:55:18.204" v="2178" actId="478"/>
          <ac:spMkLst>
            <pc:docMk/>
            <pc:sldMk cId="3933383125" sldId="298"/>
            <ac:spMk id="2" creationId="{4DBC3FA3-558C-80DD-6611-B38EBA46F71C}"/>
          </ac:spMkLst>
        </pc:spChg>
        <pc:spChg chg="del">
          <ac:chgData name="Francis, Trompess (GfK)" userId="b9b3e7ec-efbe-4b24-9c35-f637a8542760" providerId="ADAL" clId="{47C51339-11BF-4E32-99B3-101725E284FF}" dt="2023-04-20T12:55:18.204" v="2178" actId="478"/>
          <ac:spMkLst>
            <pc:docMk/>
            <pc:sldMk cId="3933383125" sldId="298"/>
            <ac:spMk id="3" creationId="{F7BE622C-E54B-B33E-59BD-3B3CA6A979EC}"/>
          </ac:spMkLst>
        </pc:spChg>
        <pc:spChg chg="del">
          <ac:chgData name="Francis, Trompess (GfK)" userId="b9b3e7ec-efbe-4b24-9c35-f637a8542760" providerId="ADAL" clId="{47C51339-11BF-4E32-99B3-101725E284FF}" dt="2023-04-20T12:55:18.204" v="2178" actId="478"/>
          <ac:spMkLst>
            <pc:docMk/>
            <pc:sldMk cId="3933383125" sldId="298"/>
            <ac:spMk id="4" creationId="{742FCD15-C457-95EE-B43B-613CDC596550}"/>
          </ac:spMkLst>
        </pc:spChg>
        <pc:spChg chg="add mod">
          <ac:chgData name="Francis, Trompess (GfK)" userId="b9b3e7ec-efbe-4b24-9c35-f637a8542760" providerId="ADAL" clId="{47C51339-11BF-4E32-99B3-101725E284FF}" dt="2023-04-20T12:56:12.627" v="2205" actId="14100"/>
          <ac:spMkLst>
            <pc:docMk/>
            <pc:sldMk cId="3933383125" sldId="298"/>
            <ac:spMk id="5" creationId="{7B2DF3F0-385D-6844-28AA-164828754DF6}"/>
          </ac:spMkLst>
        </pc:spChg>
        <pc:spChg chg="add mod">
          <ac:chgData name="Francis, Trompess (GfK)" userId="b9b3e7ec-efbe-4b24-9c35-f637a8542760" providerId="ADAL" clId="{47C51339-11BF-4E32-99B3-101725E284FF}" dt="2023-04-20T12:55:58.865" v="2187" actId="14100"/>
          <ac:spMkLst>
            <pc:docMk/>
            <pc:sldMk cId="3933383125" sldId="298"/>
            <ac:spMk id="7" creationId="{B6BD0902-ADBC-FF6C-3F39-666DAD69127A}"/>
          </ac:spMkLst>
        </pc:spChg>
        <pc:picChg chg="add mod">
          <ac:chgData name="Francis, Trompess (GfK)" userId="b9b3e7ec-efbe-4b24-9c35-f637a8542760" providerId="ADAL" clId="{47C51339-11BF-4E32-99B3-101725E284FF}" dt="2023-04-20T12:56:01.664" v="2188" actId="14100"/>
          <ac:picMkLst>
            <pc:docMk/>
            <pc:sldMk cId="3933383125" sldId="298"/>
            <ac:picMk id="6" creationId="{8E872721-3BCC-8F91-C43E-F788630E8579}"/>
          </ac:picMkLst>
        </pc:picChg>
      </pc:sldChg>
      <pc:sldChg chg="addSp delSp modSp new mod">
        <pc:chgData name="Francis, Trompess (GfK)" userId="b9b3e7ec-efbe-4b24-9c35-f637a8542760" providerId="ADAL" clId="{47C51339-11BF-4E32-99B3-101725E284FF}" dt="2023-04-20T12:57:00.668" v="2215" actId="14100"/>
        <pc:sldMkLst>
          <pc:docMk/>
          <pc:sldMk cId="198852133" sldId="299"/>
        </pc:sldMkLst>
        <pc:spChg chg="del">
          <ac:chgData name="Francis, Trompess (GfK)" userId="b9b3e7ec-efbe-4b24-9c35-f637a8542760" providerId="ADAL" clId="{47C51339-11BF-4E32-99B3-101725E284FF}" dt="2023-04-20T12:56:19.900" v="2207" actId="478"/>
          <ac:spMkLst>
            <pc:docMk/>
            <pc:sldMk cId="198852133" sldId="299"/>
            <ac:spMk id="2" creationId="{B927FAAD-621B-1331-9605-EA97BD37E676}"/>
          </ac:spMkLst>
        </pc:spChg>
        <pc:spChg chg="del">
          <ac:chgData name="Francis, Trompess (GfK)" userId="b9b3e7ec-efbe-4b24-9c35-f637a8542760" providerId="ADAL" clId="{47C51339-11BF-4E32-99B3-101725E284FF}" dt="2023-04-20T12:56:19.900" v="2207" actId="478"/>
          <ac:spMkLst>
            <pc:docMk/>
            <pc:sldMk cId="198852133" sldId="299"/>
            <ac:spMk id="3" creationId="{662891FD-C46D-4794-B7CB-F0CACBF92360}"/>
          </ac:spMkLst>
        </pc:spChg>
        <pc:spChg chg="del">
          <ac:chgData name="Francis, Trompess (GfK)" userId="b9b3e7ec-efbe-4b24-9c35-f637a8542760" providerId="ADAL" clId="{47C51339-11BF-4E32-99B3-101725E284FF}" dt="2023-04-20T12:56:19.900" v="2207" actId="478"/>
          <ac:spMkLst>
            <pc:docMk/>
            <pc:sldMk cId="198852133" sldId="299"/>
            <ac:spMk id="4" creationId="{71CE02D1-E10A-3EF2-39E4-627B4F5E41AD}"/>
          </ac:spMkLst>
        </pc:spChg>
        <pc:spChg chg="add mod">
          <ac:chgData name="Francis, Trompess (GfK)" userId="b9b3e7ec-efbe-4b24-9c35-f637a8542760" providerId="ADAL" clId="{47C51339-11BF-4E32-99B3-101725E284FF}" dt="2023-04-20T12:56:24.881" v="2208"/>
          <ac:spMkLst>
            <pc:docMk/>
            <pc:sldMk cId="198852133" sldId="299"/>
            <ac:spMk id="5" creationId="{A27EFD6A-B61F-FBD7-A7B5-26906D757244}"/>
          </ac:spMkLst>
        </pc:spChg>
        <pc:spChg chg="add mod">
          <ac:chgData name="Francis, Trompess (GfK)" userId="b9b3e7ec-efbe-4b24-9c35-f637a8542760" providerId="ADAL" clId="{47C51339-11BF-4E32-99B3-101725E284FF}" dt="2023-04-20T12:56:57.041" v="2214" actId="14100"/>
          <ac:spMkLst>
            <pc:docMk/>
            <pc:sldMk cId="198852133" sldId="299"/>
            <ac:spMk id="7" creationId="{8A5A8E5C-65DD-A89B-9950-EA9C77FDAFD9}"/>
          </ac:spMkLst>
        </pc:spChg>
        <pc:picChg chg="add mod">
          <ac:chgData name="Francis, Trompess (GfK)" userId="b9b3e7ec-efbe-4b24-9c35-f637a8542760" providerId="ADAL" clId="{47C51339-11BF-4E32-99B3-101725E284FF}" dt="2023-04-20T12:57:00.668" v="2215" actId="14100"/>
          <ac:picMkLst>
            <pc:docMk/>
            <pc:sldMk cId="198852133" sldId="299"/>
            <ac:picMk id="6" creationId="{F315B985-83C7-7E8F-6789-8D3407A14D7B}"/>
          </ac:picMkLst>
        </pc:picChg>
      </pc:sldChg>
      <pc:sldChg chg="addSp delSp modSp new mod">
        <pc:chgData name="Francis, Trompess (GfK)" userId="b9b3e7ec-efbe-4b24-9c35-f637a8542760" providerId="ADAL" clId="{47C51339-11BF-4E32-99B3-101725E284FF}" dt="2023-04-20T12:59:15.287" v="2272" actId="20577"/>
        <pc:sldMkLst>
          <pc:docMk/>
          <pc:sldMk cId="3120213291" sldId="300"/>
        </pc:sldMkLst>
        <pc:spChg chg="del">
          <ac:chgData name="Francis, Trompess (GfK)" userId="b9b3e7ec-efbe-4b24-9c35-f637a8542760" providerId="ADAL" clId="{47C51339-11BF-4E32-99B3-101725E284FF}" dt="2023-04-20T12:57:12.498" v="2217" actId="478"/>
          <ac:spMkLst>
            <pc:docMk/>
            <pc:sldMk cId="3120213291" sldId="300"/>
            <ac:spMk id="2" creationId="{99883932-E9DC-15AB-C5AA-2A113EDD34D0}"/>
          </ac:spMkLst>
        </pc:spChg>
        <pc:spChg chg="del">
          <ac:chgData name="Francis, Trompess (GfK)" userId="b9b3e7ec-efbe-4b24-9c35-f637a8542760" providerId="ADAL" clId="{47C51339-11BF-4E32-99B3-101725E284FF}" dt="2023-04-20T12:57:12.498" v="2217" actId="478"/>
          <ac:spMkLst>
            <pc:docMk/>
            <pc:sldMk cId="3120213291" sldId="300"/>
            <ac:spMk id="3" creationId="{9C0A3B0C-0134-7C48-6F8B-3C95766CC1F2}"/>
          </ac:spMkLst>
        </pc:spChg>
        <pc:spChg chg="del">
          <ac:chgData name="Francis, Trompess (GfK)" userId="b9b3e7ec-efbe-4b24-9c35-f637a8542760" providerId="ADAL" clId="{47C51339-11BF-4E32-99B3-101725E284FF}" dt="2023-04-20T12:57:12.498" v="2217" actId="478"/>
          <ac:spMkLst>
            <pc:docMk/>
            <pc:sldMk cId="3120213291" sldId="300"/>
            <ac:spMk id="4" creationId="{C308EEF1-A619-959C-0333-1E36FA8A2279}"/>
          </ac:spMkLst>
        </pc:spChg>
        <pc:spChg chg="add mod">
          <ac:chgData name="Francis, Trompess (GfK)" userId="b9b3e7ec-efbe-4b24-9c35-f637a8542760" providerId="ADAL" clId="{47C51339-11BF-4E32-99B3-101725E284FF}" dt="2023-04-20T12:59:15.287" v="2272" actId="20577"/>
          <ac:spMkLst>
            <pc:docMk/>
            <pc:sldMk cId="3120213291" sldId="300"/>
            <ac:spMk id="5" creationId="{66626BEE-96CB-C710-8267-18765F26546A}"/>
          </ac:spMkLst>
        </pc:spChg>
        <pc:spChg chg="add mod">
          <ac:chgData name="Francis, Trompess (GfK)" userId="b9b3e7ec-efbe-4b24-9c35-f637a8542760" providerId="ADAL" clId="{47C51339-11BF-4E32-99B3-101725E284FF}" dt="2023-04-20T12:58:07.537" v="2250" actId="1076"/>
          <ac:spMkLst>
            <pc:docMk/>
            <pc:sldMk cId="3120213291" sldId="300"/>
            <ac:spMk id="7" creationId="{8190A0D1-E1CC-2EE0-BFCE-1EC4E9944FA9}"/>
          </ac:spMkLst>
        </pc:spChg>
        <pc:picChg chg="add mod modCrop">
          <ac:chgData name="Francis, Trompess (GfK)" userId="b9b3e7ec-efbe-4b24-9c35-f637a8542760" providerId="ADAL" clId="{47C51339-11BF-4E32-99B3-101725E284FF}" dt="2023-04-20T12:58:21.674" v="2253" actId="732"/>
          <ac:picMkLst>
            <pc:docMk/>
            <pc:sldMk cId="3120213291" sldId="300"/>
            <ac:picMk id="6" creationId="{F587569B-0C4D-F57A-BD9D-663A6021C8CD}"/>
          </ac:picMkLst>
        </pc:picChg>
      </pc:sldChg>
      <pc:sldChg chg="addSp delSp modSp new mod">
        <pc:chgData name="Francis, Trompess (GfK)" userId="b9b3e7ec-efbe-4b24-9c35-f637a8542760" providerId="ADAL" clId="{47C51339-11BF-4E32-99B3-101725E284FF}" dt="2023-04-20T12:59:55.762" v="2292" actId="14100"/>
        <pc:sldMkLst>
          <pc:docMk/>
          <pc:sldMk cId="2936832708" sldId="301"/>
        </pc:sldMkLst>
        <pc:spChg chg="del">
          <ac:chgData name="Francis, Trompess (GfK)" userId="b9b3e7ec-efbe-4b24-9c35-f637a8542760" providerId="ADAL" clId="{47C51339-11BF-4E32-99B3-101725E284FF}" dt="2023-04-20T12:58:30.088" v="2255" actId="478"/>
          <ac:spMkLst>
            <pc:docMk/>
            <pc:sldMk cId="2936832708" sldId="301"/>
            <ac:spMk id="2" creationId="{4A8AC144-1B7C-E879-4F0F-18E801357908}"/>
          </ac:spMkLst>
        </pc:spChg>
        <pc:spChg chg="del">
          <ac:chgData name="Francis, Trompess (GfK)" userId="b9b3e7ec-efbe-4b24-9c35-f637a8542760" providerId="ADAL" clId="{47C51339-11BF-4E32-99B3-101725E284FF}" dt="2023-04-20T12:58:30.088" v="2255" actId="478"/>
          <ac:spMkLst>
            <pc:docMk/>
            <pc:sldMk cId="2936832708" sldId="301"/>
            <ac:spMk id="3" creationId="{0CDB13B4-F73A-4456-2D52-806CC7CB830E}"/>
          </ac:spMkLst>
        </pc:spChg>
        <pc:spChg chg="del">
          <ac:chgData name="Francis, Trompess (GfK)" userId="b9b3e7ec-efbe-4b24-9c35-f637a8542760" providerId="ADAL" clId="{47C51339-11BF-4E32-99B3-101725E284FF}" dt="2023-04-20T12:58:30.088" v="2255" actId="478"/>
          <ac:spMkLst>
            <pc:docMk/>
            <pc:sldMk cId="2936832708" sldId="301"/>
            <ac:spMk id="4" creationId="{5A6EA525-E6C7-3050-8934-6CAE1D77CE13}"/>
          </ac:spMkLst>
        </pc:spChg>
        <pc:spChg chg="add del mod">
          <ac:chgData name="Francis, Trompess (GfK)" userId="b9b3e7ec-efbe-4b24-9c35-f637a8542760" providerId="ADAL" clId="{47C51339-11BF-4E32-99B3-101725E284FF}" dt="2023-04-20T12:59:24.591" v="2273" actId="478"/>
          <ac:spMkLst>
            <pc:docMk/>
            <pc:sldMk cId="2936832708" sldId="301"/>
            <ac:spMk id="5" creationId="{F05A51B0-9460-2FE6-1690-1E1CBC782D4F}"/>
          </ac:spMkLst>
        </pc:spChg>
        <pc:spChg chg="add mod">
          <ac:chgData name="Francis, Trompess (GfK)" userId="b9b3e7ec-efbe-4b24-9c35-f637a8542760" providerId="ADAL" clId="{47C51339-11BF-4E32-99B3-101725E284FF}" dt="2023-04-20T12:59:38.103" v="2289" actId="20577"/>
          <ac:spMkLst>
            <pc:docMk/>
            <pc:sldMk cId="2936832708" sldId="301"/>
            <ac:spMk id="6" creationId="{63443E04-2375-8757-58DA-BF18561B7367}"/>
          </ac:spMkLst>
        </pc:spChg>
        <pc:picChg chg="add mod">
          <ac:chgData name="Francis, Trompess (GfK)" userId="b9b3e7ec-efbe-4b24-9c35-f637a8542760" providerId="ADAL" clId="{47C51339-11BF-4E32-99B3-101725E284FF}" dt="2023-04-20T12:59:55.762" v="2292" actId="14100"/>
          <ac:picMkLst>
            <pc:docMk/>
            <pc:sldMk cId="2936832708" sldId="301"/>
            <ac:picMk id="7" creationId="{7D09C56C-3446-C939-9D34-4E6517E75472}"/>
          </ac:picMkLst>
        </pc:picChg>
      </pc:sldChg>
      <pc:sldChg chg="addSp delSp modSp new mod">
        <pc:chgData name="Francis, Trompess (GfK)" userId="b9b3e7ec-efbe-4b24-9c35-f637a8542760" providerId="ADAL" clId="{47C51339-11BF-4E32-99B3-101725E284FF}" dt="2023-04-20T13:00:41.018" v="2315" actId="1076"/>
        <pc:sldMkLst>
          <pc:docMk/>
          <pc:sldMk cId="2139225153" sldId="302"/>
        </pc:sldMkLst>
        <pc:spChg chg="del">
          <ac:chgData name="Francis, Trompess (GfK)" userId="b9b3e7ec-efbe-4b24-9c35-f637a8542760" providerId="ADAL" clId="{47C51339-11BF-4E32-99B3-101725E284FF}" dt="2023-04-20T13:00:05.315" v="2294" actId="478"/>
          <ac:spMkLst>
            <pc:docMk/>
            <pc:sldMk cId="2139225153" sldId="302"/>
            <ac:spMk id="2" creationId="{EA3D9E2D-DE34-6215-C29A-BEB2DFA70186}"/>
          </ac:spMkLst>
        </pc:spChg>
        <pc:spChg chg="del">
          <ac:chgData name="Francis, Trompess (GfK)" userId="b9b3e7ec-efbe-4b24-9c35-f637a8542760" providerId="ADAL" clId="{47C51339-11BF-4E32-99B3-101725E284FF}" dt="2023-04-20T13:00:05.315" v="2294" actId="478"/>
          <ac:spMkLst>
            <pc:docMk/>
            <pc:sldMk cId="2139225153" sldId="302"/>
            <ac:spMk id="3" creationId="{2FB9B086-4335-6F28-7607-1DE2642C9814}"/>
          </ac:spMkLst>
        </pc:spChg>
        <pc:spChg chg="del">
          <ac:chgData name="Francis, Trompess (GfK)" userId="b9b3e7ec-efbe-4b24-9c35-f637a8542760" providerId="ADAL" clId="{47C51339-11BF-4E32-99B3-101725E284FF}" dt="2023-04-20T13:00:05.315" v="2294" actId="478"/>
          <ac:spMkLst>
            <pc:docMk/>
            <pc:sldMk cId="2139225153" sldId="302"/>
            <ac:spMk id="4" creationId="{1414941E-DF2A-BF49-AAAB-F2E26CF297CB}"/>
          </ac:spMkLst>
        </pc:spChg>
        <pc:spChg chg="add mod">
          <ac:chgData name="Francis, Trompess (GfK)" userId="b9b3e7ec-efbe-4b24-9c35-f637a8542760" providerId="ADAL" clId="{47C51339-11BF-4E32-99B3-101725E284FF}" dt="2023-04-20T13:00:25.537" v="2312" actId="20577"/>
          <ac:spMkLst>
            <pc:docMk/>
            <pc:sldMk cId="2139225153" sldId="302"/>
            <ac:spMk id="5" creationId="{38249C9A-1DC9-21EA-36E4-A923629D8D9B}"/>
          </ac:spMkLst>
        </pc:spChg>
        <pc:spChg chg="add mod">
          <ac:chgData name="Francis, Trompess (GfK)" userId="b9b3e7ec-efbe-4b24-9c35-f637a8542760" providerId="ADAL" clId="{47C51339-11BF-4E32-99B3-101725E284FF}" dt="2023-04-20T13:00:41.018" v="2315" actId="1076"/>
          <ac:spMkLst>
            <pc:docMk/>
            <pc:sldMk cId="2139225153" sldId="302"/>
            <ac:spMk id="7" creationId="{73C3603D-5C87-433C-EB57-B90C5E147572}"/>
          </ac:spMkLst>
        </pc:spChg>
        <pc:picChg chg="add mod">
          <ac:chgData name="Francis, Trompess (GfK)" userId="b9b3e7ec-efbe-4b24-9c35-f637a8542760" providerId="ADAL" clId="{47C51339-11BF-4E32-99B3-101725E284FF}" dt="2023-04-20T13:00:30.636" v="2313"/>
          <ac:picMkLst>
            <pc:docMk/>
            <pc:sldMk cId="2139225153" sldId="302"/>
            <ac:picMk id="6" creationId="{D7CB0389-6753-C4E8-5AD8-E09AA5E18EA1}"/>
          </ac:picMkLst>
        </pc:picChg>
      </pc:sldChg>
      <pc:sldChg chg="delSp new del mod">
        <pc:chgData name="Francis, Trompess (GfK)" userId="b9b3e7ec-efbe-4b24-9c35-f637a8542760" providerId="ADAL" clId="{47C51339-11BF-4E32-99B3-101725E284FF}" dt="2023-04-20T13:03:52.706" v="2321" actId="2696"/>
        <pc:sldMkLst>
          <pc:docMk/>
          <pc:sldMk cId="73120148" sldId="303"/>
        </pc:sldMkLst>
        <pc:spChg chg="del">
          <ac:chgData name="Francis, Trompess (GfK)" userId="b9b3e7ec-efbe-4b24-9c35-f637a8542760" providerId="ADAL" clId="{47C51339-11BF-4E32-99B3-101725E284FF}" dt="2023-04-20T13:03:19.455" v="2317" actId="478"/>
          <ac:spMkLst>
            <pc:docMk/>
            <pc:sldMk cId="73120148" sldId="303"/>
            <ac:spMk id="2" creationId="{17548A6A-9A87-8C1D-76DB-0E56661AF9B9}"/>
          </ac:spMkLst>
        </pc:spChg>
        <pc:spChg chg="del">
          <ac:chgData name="Francis, Trompess (GfK)" userId="b9b3e7ec-efbe-4b24-9c35-f637a8542760" providerId="ADAL" clId="{47C51339-11BF-4E32-99B3-101725E284FF}" dt="2023-04-20T13:03:19.455" v="2317" actId="478"/>
          <ac:spMkLst>
            <pc:docMk/>
            <pc:sldMk cId="73120148" sldId="303"/>
            <ac:spMk id="3" creationId="{1207ECA2-0FA7-511D-D43C-B7FD20AEC2E3}"/>
          </ac:spMkLst>
        </pc:spChg>
        <pc:spChg chg="del">
          <ac:chgData name="Francis, Trompess (GfK)" userId="b9b3e7ec-efbe-4b24-9c35-f637a8542760" providerId="ADAL" clId="{47C51339-11BF-4E32-99B3-101725E284FF}" dt="2023-04-20T13:03:19.455" v="2317" actId="478"/>
          <ac:spMkLst>
            <pc:docMk/>
            <pc:sldMk cId="73120148" sldId="303"/>
            <ac:spMk id="4" creationId="{4EEA2C35-9B1B-063E-E4D1-41D1A7E4227B}"/>
          </ac:spMkLst>
        </pc:spChg>
      </pc:sldChg>
      <pc:sldChg chg="add setBg">
        <pc:chgData name="Francis, Trompess (GfK)" userId="b9b3e7ec-efbe-4b24-9c35-f637a8542760" providerId="ADAL" clId="{47C51339-11BF-4E32-99B3-101725E284FF}" dt="2023-04-20T13:03:34.619" v="2318"/>
        <pc:sldMkLst>
          <pc:docMk/>
          <pc:sldMk cId="0" sldId="334"/>
        </pc:sldMkLst>
      </pc:sldChg>
      <pc:sldChg chg="addSp delSp modSp new mod">
        <pc:chgData name="Francis, Trompess (GfK)" userId="b9b3e7ec-efbe-4b24-9c35-f637a8542760" providerId="ADAL" clId="{47C51339-11BF-4E32-99B3-101725E284FF}" dt="2023-04-20T13:34:17.962" v="2852" actId="207"/>
        <pc:sldMkLst>
          <pc:docMk/>
          <pc:sldMk cId="1235013974" sldId="335"/>
        </pc:sldMkLst>
        <pc:spChg chg="del">
          <ac:chgData name="Francis, Trompess (GfK)" userId="b9b3e7ec-efbe-4b24-9c35-f637a8542760" providerId="ADAL" clId="{47C51339-11BF-4E32-99B3-101725E284FF}" dt="2023-04-20T13:03:46.012" v="2320" actId="478"/>
          <ac:spMkLst>
            <pc:docMk/>
            <pc:sldMk cId="1235013974" sldId="335"/>
            <ac:spMk id="2" creationId="{ECC3EE15-6930-2AFE-6041-2B518975ED8C}"/>
          </ac:spMkLst>
        </pc:spChg>
        <pc:spChg chg="del">
          <ac:chgData name="Francis, Trompess (GfK)" userId="b9b3e7ec-efbe-4b24-9c35-f637a8542760" providerId="ADAL" clId="{47C51339-11BF-4E32-99B3-101725E284FF}" dt="2023-04-20T13:03:46.012" v="2320" actId="478"/>
          <ac:spMkLst>
            <pc:docMk/>
            <pc:sldMk cId="1235013974" sldId="335"/>
            <ac:spMk id="3" creationId="{13F0BA8C-6345-D065-6C14-7C9FE3315423}"/>
          </ac:spMkLst>
        </pc:spChg>
        <pc:spChg chg="del">
          <ac:chgData name="Francis, Trompess (GfK)" userId="b9b3e7ec-efbe-4b24-9c35-f637a8542760" providerId="ADAL" clId="{47C51339-11BF-4E32-99B3-101725E284FF}" dt="2023-04-20T13:03:46.012" v="2320" actId="478"/>
          <ac:spMkLst>
            <pc:docMk/>
            <pc:sldMk cId="1235013974" sldId="335"/>
            <ac:spMk id="4" creationId="{01BD3769-F234-9CF8-452F-C583DA98CA72}"/>
          </ac:spMkLst>
        </pc:spChg>
        <pc:spChg chg="add del mod">
          <ac:chgData name="Francis, Trompess (GfK)" userId="b9b3e7ec-efbe-4b24-9c35-f637a8542760" providerId="ADAL" clId="{47C51339-11BF-4E32-99B3-101725E284FF}" dt="2023-04-20T13:10:41.359" v="2327" actId="478"/>
          <ac:spMkLst>
            <pc:docMk/>
            <pc:sldMk cId="1235013974" sldId="335"/>
            <ac:spMk id="5" creationId="{EB2C9FEC-C684-2C72-19A7-135DC689F4A6}"/>
          </ac:spMkLst>
        </pc:spChg>
        <pc:spChg chg="add del mod">
          <ac:chgData name="Francis, Trompess (GfK)" userId="b9b3e7ec-efbe-4b24-9c35-f637a8542760" providerId="ADAL" clId="{47C51339-11BF-4E32-99B3-101725E284FF}" dt="2023-04-20T13:10:45.215" v="2328" actId="478"/>
          <ac:spMkLst>
            <pc:docMk/>
            <pc:sldMk cId="1235013974" sldId="335"/>
            <ac:spMk id="7" creationId="{A9238AF2-6B0D-FEAA-443F-58EE5FA9AD54}"/>
          </ac:spMkLst>
        </pc:spChg>
        <pc:spChg chg="add mod">
          <ac:chgData name="Francis, Trompess (GfK)" userId="b9b3e7ec-efbe-4b24-9c35-f637a8542760" providerId="ADAL" clId="{47C51339-11BF-4E32-99B3-101725E284FF}" dt="2023-04-20T13:10:55.751" v="2340" actId="20577"/>
          <ac:spMkLst>
            <pc:docMk/>
            <pc:sldMk cId="1235013974" sldId="335"/>
            <ac:spMk id="8" creationId="{9F4201FA-8BEC-1672-5EDA-85671B72FA04}"/>
          </ac:spMkLst>
        </pc:spChg>
        <pc:spChg chg="add mod">
          <ac:chgData name="Francis, Trompess (GfK)" userId="b9b3e7ec-efbe-4b24-9c35-f637a8542760" providerId="ADAL" clId="{47C51339-11BF-4E32-99B3-101725E284FF}" dt="2023-04-20T13:18:22.814" v="2391" actId="27636"/>
          <ac:spMkLst>
            <pc:docMk/>
            <pc:sldMk cId="1235013974" sldId="335"/>
            <ac:spMk id="9" creationId="{36819F76-8E02-DDBB-2A3F-C97A576DC868}"/>
          </ac:spMkLst>
        </pc:spChg>
        <pc:spChg chg="add mod">
          <ac:chgData name="Francis, Trompess (GfK)" userId="b9b3e7ec-efbe-4b24-9c35-f637a8542760" providerId="ADAL" clId="{47C51339-11BF-4E32-99B3-101725E284FF}" dt="2023-04-20T13:16:09.690" v="2383" actId="1076"/>
          <ac:spMkLst>
            <pc:docMk/>
            <pc:sldMk cId="1235013974" sldId="335"/>
            <ac:spMk id="11" creationId="{C944EBD8-B14D-122D-BAAE-D24818F2AF73}"/>
          </ac:spMkLst>
        </pc:spChg>
        <pc:spChg chg="add mod">
          <ac:chgData name="Francis, Trompess (GfK)" userId="b9b3e7ec-efbe-4b24-9c35-f637a8542760" providerId="ADAL" clId="{47C51339-11BF-4E32-99B3-101725E284FF}" dt="2023-04-20T13:21:56.742" v="2411" actId="1076"/>
          <ac:spMkLst>
            <pc:docMk/>
            <pc:sldMk cId="1235013974" sldId="335"/>
            <ac:spMk id="12" creationId="{2644827D-91B0-A93B-ECF7-CF13A9021FB7}"/>
          </ac:spMkLst>
        </pc:spChg>
        <pc:spChg chg="add mod">
          <ac:chgData name="Francis, Trompess (GfK)" userId="b9b3e7ec-efbe-4b24-9c35-f637a8542760" providerId="ADAL" clId="{47C51339-11BF-4E32-99B3-101725E284FF}" dt="2023-04-20T13:34:17.962" v="2852" actId="207"/>
          <ac:spMkLst>
            <pc:docMk/>
            <pc:sldMk cId="1235013974" sldId="335"/>
            <ac:spMk id="13" creationId="{6E88DA0A-6A75-0133-31FC-BE1D3CA5B201}"/>
          </ac:spMkLst>
        </pc:spChg>
        <pc:spChg chg="add mod">
          <ac:chgData name="Francis, Trompess (GfK)" userId="b9b3e7ec-efbe-4b24-9c35-f637a8542760" providerId="ADAL" clId="{47C51339-11BF-4E32-99B3-101725E284FF}" dt="2023-04-20T13:34:17.962" v="2852" actId="207"/>
          <ac:spMkLst>
            <pc:docMk/>
            <pc:sldMk cId="1235013974" sldId="335"/>
            <ac:spMk id="14" creationId="{4A8A0F56-E0DA-0773-EA82-91271522697B}"/>
          </ac:spMkLst>
        </pc:spChg>
        <pc:spChg chg="add del mod">
          <ac:chgData name="Francis, Trompess (GfK)" userId="b9b3e7ec-efbe-4b24-9c35-f637a8542760" providerId="ADAL" clId="{47C51339-11BF-4E32-99B3-101725E284FF}" dt="2023-04-20T13:29:26.055" v="2707" actId="478"/>
          <ac:spMkLst>
            <pc:docMk/>
            <pc:sldMk cId="1235013974" sldId="335"/>
            <ac:spMk id="16" creationId="{74CFCD37-F0AC-C688-3213-F0086E7781F8}"/>
          </ac:spMkLst>
        </pc:spChg>
        <pc:spChg chg="add mod">
          <ac:chgData name="Francis, Trompess (GfK)" userId="b9b3e7ec-efbe-4b24-9c35-f637a8542760" providerId="ADAL" clId="{47C51339-11BF-4E32-99B3-101725E284FF}" dt="2023-04-20T13:29:44.982" v="2709" actId="692"/>
          <ac:spMkLst>
            <pc:docMk/>
            <pc:sldMk cId="1235013974" sldId="335"/>
            <ac:spMk id="17" creationId="{2B4403EC-2C26-4B54-AE1C-F405C4914E71}"/>
          </ac:spMkLst>
        </pc:spChg>
        <pc:spChg chg="add mod">
          <ac:chgData name="Francis, Trompess (GfK)" userId="b9b3e7ec-efbe-4b24-9c35-f637a8542760" providerId="ADAL" clId="{47C51339-11BF-4E32-99B3-101725E284FF}" dt="2023-04-20T13:32:26.471" v="2851" actId="20577"/>
          <ac:spMkLst>
            <pc:docMk/>
            <pc:sldMk cId="1235013974" sldId="335"/>
            <ac:spMk id="18" creationId="{0910865A-B048-0549-3B87-5B2EA95696E8}"/>
          </ac:spMkLst>
        </pc:spChg>
        <pc:graphicFrameChg chg="add del">
          <ac:chgData name="Francis, Trompess (GfK)" userId="b9b3e7ec-efbe-4b24-9c35-f637a8542760" providerId="ADAL" clId="{47C51339-11BF-4E32-99B3-101725E284FF}" dt="2023-04-20T13:23:31.140" v="2474" actId="478"/>
          <ac:graphicFrameMkLst>
            <pc:docMk/>
            <pc:sldMk cId="1235013974" sldId="335"/>
            <ac:graphicFrameMk id="15" creationId="{ADD75FC9-3EC8-7B81-6A43-03731898B865}"/>
          </ac:graphicFrameMkLst>
        </pc:graphicFrameChg>
        <pc:picChg chg="add mod">
          <ac:chgData name="Francis, Trompess (GfK)" userId="b9b3e7ec-efbe-4b24-9c35-f637a8542760" providerId="ADAL" clId="{47C51339-11BF-4E32-99B3-101725E284FF}" dt="2023-04-20T13:18:32.886" v="2394" actId="14100"/>
          <ac:picMkLst>
            <pc:docMk/>
            <pc:sldMk cId="1235013974" sldId="335"/>
            <ac:picMk id="10" creationId="{08FAF55C-88DF-423C-8890-2CAC34F55326}"/>
          </ac:picMkLst>
        </pc:picChg>
      </pc:sldChg>
      <pc:sldChg chg="modSp add mod">
        <pc:chgData name="Francis, Trompess (GfK)" userId="b9b3e7ec-efbe-4b24-9c35-f637a8542760" providerId="ADAL" clId="{47C51339-11BF-4E32-99B3-101725E284FF}" dt="2023-04-20T13:37:11.350" v="2862" actId="27636"/>
        <pc:sldMkLst>
          <pc:docMk/>
          <pc:sldMk cId="3901823346" sldId="336"/>
        </pc:sldMkLst>
        <pc:spChg chg="mod">
          <ac:chgData name="Francis, Trompess (GfK)" userId="b9b3e7ec-efbe-4b24-9c35-f637a8542760" providerId="ADAL" clId="{47C51339-11BF-4E32-99B3-101725E284FF}" dt="2023-04-20T13:37:11.350" v="2862" actId="27636"/>
          <ac:spMkLst>
            <pc:docMk/>
            <pc:sldMk cId="3901823346" sldId="336"/>
            <ac:spMk id="5" creationId="{7ED040EE-9D16-0A77-BAE8-6F1AA9D294D8}"/>
          </ac:spMkLst>
        </pc:spChg>
      </pc:sldChg>
      <pc:sldChg chg="modSp add mod ord">
        <pc:chgData name="Francis, Trompess (GfK)" userId="b9b3e7ec-efbe-4b24-9c35-f637a8542760" providerId="ADAL" clId="{47C51339-11BF-4E32-99B3-101725E284FF}" dt="2023-04-20T13:37:23.106" v="2880" actId="20577"/>
        <pc:sldMkLst>
          <pc:docMk/>
          <pc:sldMk cId="1625688869" sldId="337"/>
        </pc:sldMkLst>
        <pc:spChg chg="mod">
          <ac:chgData name="Francis, Trompess (GfK)" userId="b9b3e7ec-efbe-4b24-9c35-f637a8542760" providerId="ADAL" clId="{47C51339-11BF-4E32-99B3-101725E284FF}" dt="2023-04-20T13:37:23.106" v="2880" actId="20577"/>
          <ac:spMkLst>
            <pc:docMk/>
            <pc:sldMk cId="1625688869" sldId="337"/>
            <ac:spMk id="5" creationId="{7ED040EE-9D16-0A77-BAE8-6F1AA9D294D8}"/>
          </ac:spMkLst>
        </pc:spChg>
      </pc:sldChg>
      <pc:sldChg chg="modSp add mod">
        <pc:chgData name="Francis, Trompess (GfK)" userId="b9b3e7ec-efbe-4b24-9c35-f637a8542760" providerId="ADAL" clId="{47C51339-11BF-4E32-99B3-101725E284FF}" dt="2023-04-20T13:37:34.403" v="2887" actId="20577"/>
        <pc:sldMkLst>
          <pc:docMk/>
          <pc:sldMk cId="4176839813" sldId="338"/>
        </pc:sldMkLst>
        <pc:spChg chg="mod">
          <ac:chgData name="Francis, Trompess (GfK)" userId="b9b3e7ec-efbe-4b24-9c35-f637a8542760" providerId="ADAL" clId="{47C51339-11BF-4E32-99B3-101725E284FF}" dt="2023-04-20T13:37:34.403" v="2887" actId="20577"/>
          <ac:spMkLst>
            <pc:docMk/>
            <pc:sldMk cId="4176839813" sldId="338"/>
            <ac:spMk id="5" creationId="{7ED040EE-9D16-0A77-BAE8-6F1AA9D294D8}"/>
          </ac:spMkLst>
        </pc:spChg>
      </pc:sldChg>
      <pc:sldChg chg="addSp delSp modSp new mod">
        <pc:chgData name="Francis, Trompess (GfK)" userId="b9b3e7ec-efbe-4b24-9c35-f637a8542760" providerId="ADAL" clId="{47C51339-11BF-4E32-99B3-101725E284FF}" dt="2023-04-20T16:51:26.636" v="3286" actId="14100"/>
        <pc:sldMkLst>
          <pc:docMk/>
          <pc:sldMk cId="1322647475" sldId="339"/>
        </pc:sldMkLst>
        <pc:spChg chg="del">
          <ac:chgData name="Francis, Trompess (GfK)" userId="b9b3e7ec-efbe-4b24-9c35-f637a8542760" providerId="ADAL" clId="{47C51339-11BF-4E32-99B3-101725E284FF}" dt="2023-04-20T13:37:56.156" v="2891" actId="478"/>
          <ac:spMkLst>
            <pc:docMk/>
            <pc:sldMk cId="1322647475" sldId="339"/>
            <ac:spMk id="2" creationId="{DDB0BA12-C22F-1F83-3E6E-9CF50895D20D}"/>
          </ac:spMkLst>
        </pc:spChg>
        <pc:spChg chg="del">
          <ac:chgData name="Francis, Trompess (GfK)" userId="b9b3e7ec-efbe-4b24-9c35-f637a8542760" providerId="ADAL" clId="{47C51339-11BF-4E32-99B3-101725E284FF}" dt="2023-04-20T13:37:56.156" v="2891" actId="478"/>
          <ac:spMkLst>
            <pc:docMk/>
            <pc:sldMk cId="1322647475" sldId="339"/>
            <ac:spMk id="3" creationId="{0DBE71BB-5F94-C16A-16AB-568D98C70D0F}"/>
          </ac:spMkLst>
        </pc:spChg>
        <pc:spChg chg="del">
          <ac:chgData name="Francis, Trompess (GfK)" userId="b9b3e7ec-efbe-4b24-9c35-f637a8542760" providerId="ADAL" clId="{47C51339-11BF-4E32-99B3-101725E284FF}" dt="2023-04-20T13:37:56.156" v="2891" actId="478"/>
          <ac:spMkLst>
            <pc:docMk/>
            <pc:sldMk cId="1322647475" sldId="339"/>
            <ac:spMk id="4" creationId="{D98F034A-DF2F-035C-7025-06F9EFCD5A87}"/>
          </ac:spMkLst>
        </pc:spChg>
        <pc:spChg chg="add mod">
          <ac:chgData name="Francis, Trompess (GfK)" userId="b9b3e7ec-efbe-4b24-9c35-f637a8542760" providerId="ADAL" clId="{47C51339-11BF-4E32-99B3-101725E284FF}" dt="2023-04-20T13:43:44.716" v="3017" actId="1035"/>
          <ac:spMkLst>
            <pc:docMk/>
            <pc:sldMk cId="1322647475" sldId="339"/>
            <ac:spMk id="5" creationId="{88EF9DE0-227B-4AAF-B9BF-3981C4CCC9A9}"/>
          </ac:spMkLst>
        </pc:spChg>
        <pc:spChg chg="add mod">
          <ac:chgData name="Francis, Trompess (GfK)" userId="b9b3e7ec-efbe-4b24-9c35-f637a8542760" providerId="ADAL" clId="{47C51339-11BF-4E32-99B3-101725E284FF}" dt="2023-04-20T13:43:44.716" v="3017" actId="1035"/>
          <ac:spMkLst>
            <pc:docMk/>
            <pc:sldMk cId="1322647475" sldId="339"/>
            <ac:spMk id="6" creationId="{64DD1FA9-DDDF-BCE5-8A96-C36551E4E332}"/>
          </ac:spMkLst>
        </pc:spChg>
        <pc:spChg chg="add mod">
          <ac:chgData name="Francis, Trompess (GfK)" userId="b9b3e7ec-efbe-4b24-9c35-f637a8542760" providerId="ADAL" clId="{47C51339-11BF-4E32-99B3-101725E284FF}" dt="2023-04-20T13:45:53.475" v="3040" actId="313"/>
          <ac:spMkLst>
            <pc:docMk/>
            <pc:sldMk cId="1322647475" sldId="339"/>
            <ac:spMk id="7" creationId="{494DDBED-907E-AE2A-7D4C-92A6B7F258E7}"/>
          </ac:spMkLst>
        </pc:spChg>
        <pc:spChg chg="add mod">
          <ac:chgData name="Francis, Trompess (GfK)" userId="b9b3e7ec-efbe-4b24-9c35-f637a8542760" providerId="ADAL" clId="{47C51339-11BF-4E32-99B3-101725E284FF}" dt="2023-04-20T13:44:20.224" v="3023" actId="1035"/>
          <ac:spMkLst>
            <pc:docMk/>
            <pc:sldMk cId="1322647475" sldId="339"/>
            <ac:spMk id="11" creationId="{D426BF3E-B1AD-3F75-379F-A9F919632424}"/>
          </ac:spMkLst>
        </pc:spChg>
        <pc:spChg chg="add mod">
          <ac:chgData name="Francis, Trompess (GfK)" userId="b9b3e7ec-efbe-4b24-9c35-f637a8542760" providerId="ADAL" clId="{47C51339-11BF-4E32-99B3-101725E284FF}" dt="2023-04-20T13:45:06.534" v="3033" actId="20577"/>
          <ac:spMkLst>
            <pc:docMk/>
            <pc:sldMk cId="1322647475" sldId="339"/>
            <ac:spMk id="12" creationId="{840A6A29-98F7-6CCF-4A7A-AAFC619BDBF6}"/>
          </ac:spMkLst>
        </pc:spChg>
        <pc:picChg chg="add mod">
          <ac:chgData name="Francis, Trompess (GfK)" userId="b9b3e7ec-efbe-4b24-9c35-f637a8542760" providerId="ADAL" clId="{47C51339-11BF-4E32-99B3-101725E284FF}" dt="2023-04-20T13:43:44.716" v="3017" actId="1035"/>
          <ac:picMkLst>
            <pc:docMk/>
            <pc:sldMk cId="1322647475" sldId="339"/>
            <ac:picMk id="8" creationId="{B630C4CC-3AF6-F694-982E-6C814D120FA6}"/>
          </ac:picMkLst>
        </pc:picChg>
        <pc:picChg chg="add del mod">
          <ac:chgData name="Francis, Trompess (GfK)" userId="b9b3e7ec-efbe-4b24-9c35-f637a8542760" providerId="ADAL" clId="{47C51339-11BF-4E32-99B3-101725E284FF}" dt="2023-04-20T13:41:30.161" v="2992" actId="478"/>
          <ac:picMkLst>
            <pc:docMk/>
            <pc:sldMk cId="1322647475" sldId="339"/>
            <ac:picMk id="9" creationId="{AF0ACE69-E111-F501-743D-98668A2DBCD9}"/>
          </ac:picMkLst>
        </pc:picChg>
        <pc:picChg chg="add mod">
          <ac:chgData name="Francis, Trompess (GfK)" userId="b9b3e7ec-efbe-4b24-9c35-f637a8542760" providerId="ADAL" clId="{47C51339-11BF-4E32-99B3-101725E284FF}" dt="2023-04-20T13:43:44.716" v="3017" actId="1035"/>
          <ac:picMkLst>
            <pc:docMk/>
            <pc:sldMk cId="1322647475" sldId="339"/>
            <ac:picMk id="10" creationId="{78896B75-2B82-40DC-9338-661F43778A9D}"/>
          </ac:picMkLst>
        </pc:picChg>
        <pc:picChg chg="add mod">
          <ac:chgData name="Francis, Trompess (GfK)" userId="b9b3e7ec-efbe-4b24-9c35-f637a8542760" providerId="ADAL" clId="{47C51339-11BF-4E32-99B3-101725E284FF}" dt="2023-04-20T16:51:26.636" v="3286" actId="14100"/>
          <ac:picMkLst>
            <pc:docMk/>
            <pc:sldMk cId="1322647475" sldId="339"/>
            <ac:picMk id="13" creationId="{46AC8183-1E1B-844E-7CCE-3CE5B00522B1}"/>
          </ac:picMkLst>
        </pc:picChg>
        <pc:picChg chg="add mod">
          <ac:chgData name="Francis, Trompess (GfK)" userId="b9b3e7ec-efbe-4b24-9c35-f637a8542760" providerId="ADAL" clId="{47C51339-11BF-4E32-99B3-101725E284FF}" dt="2023-04-20T13:45:47.553" v="3039" actId="14100"/>
          <ac:picMkLst>
            <pc:docMk/>
            <pc:sldMk cId="1322647475" sldId="339"/>
            <ac:picMk id="14" creationId="{C32406E8-3112-8AF5-3274-5D7297A188C4}"/>
          </ac:picMkLst>
        </pc:picChg>
      </pc:sldChg>
      <pc:sldChg chg="addSp delSp modSp new mod">
        <pc:chgData name="Francis, Trompess (GfK)" userId="b9b3e7ec-efbe-4b24-9c35-f637a8542760" providerId="ADAL" clId="{47C51339-11BF-4E32-99B3-101725E284FF}" dt="2023-04-20T13:47:10.859" v="3082" actId="27636"/>
        <pc:sldMkLst>
          <pc:docMk/>
          <pc:sldMk cId="2102943558" sldId="340"/>
        </pc:sldMkLst>
        <pc:spChg chg="del">
          <ac:chgData name="Francis, Trompess (GfK)" userId="b9b3e7ec-efbe-4b24-9c35-f637a8542760" providerId="ADAL" clId="{47C51339-11BF-4E32-99B3-101725E284FF}" dt="2023-04-20T13:46:26.921" v="3042" actId="478"/>
          <ac:spMkLst>
            <pc:docMk/>
            <pc:sldMk cId="2102943558" sldId="340"/>
            <ac:spMk id="2" creationId="{FC684D10-6EC8-F84F-44EB-C26AA4BF6BDC}"/>
          </ac:spMkLst>
        </pc:spChg>
        <pc:spChg chg="del">
          <ac:chgData name="Francis, Trompess (GfK)" userId="b9b3e7ec-efbe-4b24-9c35-f637a8542760" providerId="ADAL" clId="{47C51339-11BF-4E32-99B3-101725E284FF}" dt="2023-04-20T13:46:26.921" v="3042" actId="478"/>
          <ac:spMkLst>
            <pc:docMk/>
            <pc:sldMk cId="2102943558" sldId="340"/>
            <ac:spMk id="3" creationId="{C55A2675-F731-A7DB-B254-178AE1963EC7}"/>
          </ac:spMkLst>
        </pc:spChg>
        <pc:spChg chg="del">
          <ac:chgData name="Francis, Trompess (GfK)" userId="b9b3e7ec-efbe-4b24-9c35-f637a8542760" providerId="ADAL" clId="{47C51339-11BF-4E32-99B3-101725E284FF}" dt="2023-04-20T13:46:26.921" v="3042" actId="478"/>
          <ac:spMkLst>
            <pc:docMk/>
            <pc:sldMk cId="2102943558" sldId="340"/>
            <ac:spMk id="4" creationId="{566F29EF-A860-80D2-7379-E1974B1D910E}"/>
          </ac:spMkLst>
        </pc:spChg>
        <pc:spChg chg="add mod">
          <ac:chgData name="Francis, Trompess (GfK)" userId="b9b3e7ec-efbe-4b24-9c35-f637a8542760" providerId="ADAL" clId="{47C51339-11BF-4E32-99B3-101725E284FF}" dt="2023-04-20T13:46:51.885" v="3077" actId="20577"/>
          <ac:spMkLst>
            <pc:docMk/>
            <pc:sldMk cId="2102943558" sldId="340"/>
            <ac:spMk id="5" creationId="{37431FAC-8038-425A-8D26-2243E1C46E41}"/>
          </ac:spMkLst>
        </pc:spChg>
        <pc:spChg chg="add mod">
          <ac:chgData name="Francis, Trompess (GfK)" userId="b9b3e7ec-efbe-4b24-9c35-f637a8542760" providerId="ADAL" clId="{47C51339-11BF-4E32-99B3-101725E284FF}" dt="2023-04-20T13:47:10.859" v="3082" actId="27636"/>
          <ac:spMkLst>
            <pc:docMk/>
            <pc:sldMk cId="2102943558" sldId="340"/>
            <ac:spMk id="6" creationId="{B934E59D-81A4-687A-B736-ABF481A443FC}"/>
          </ac:spMkLst>
        </pc:spChg>
        <pc:picChg chg="add mod">
          <ac:chgData name="Francis, Trompess (GfK)" userId="b9b3e7ec-efbe-4b24-9c35-f637a8542760" providerId="ADAL" clId="{47C51339-11BF-4E32-99B3-101725E284FF}" dt="2023-04-20T13:47:06.271" v="3080" actId="1076"/>
          <ac:picMkLst>
            <pc:docMk/>
            <pc:sldMk cId="2102943558" sldId="340"/>
            <ac:picMk id="7" creationId="{CFAAE91A-3B41-44B0-6259-9E48C6266CDE}"/>
          </ac:picMkLst>
        </pc:picChg>
      </pc:sldChg>
      <pc:sldChg chg="addSp delSp modSp new mod setBg">
        <pc:chgData name="Francis, Trompess (GfK)" userId="b9b3e7ec-efbe-4b24-9c35-f637a8542760" providerId="ADAL" clId="{47C51339-11BF-4E32-99B3-101725E284FF}" dt="2023-04-20T13:51:10.024" v="3199" actId="108"/>
        <pc:sldMkLst>
          <pc:docMk/>
          <pc:sldMk cId="3644269470" sldId="341"/>
        </pc:sldMkLst>
        <pc:spChg chg="del">
          <ac:chgData name="Francis, Trompess (GfK)" userId="b9b3e7ec-efbe-4b24-9c35-f637a8542760" providerId="ADAL" clId="{47C51339-11BF-4E32-99B3-101725E284FF}" dt="2023-04-20T13:47:24.757" v="3084" actId="478"/>
          <ac:spMkLst>
            <pc:docMk/>
            <pc:sldMk cId="3644269470" sldId="341"/>
            <ac:spMk id="2" creationId="{A6F2607A-E857-4646-89A4-EE1A37C48674}"/>
          </ac:spMkLst>
        </pc:spChg>
        <pc:spChg chg="del">
          <ac:chgData name="Francis, Trompess (GfK)" userId="b9b3e7ec-efbe-4b24-9c35-f637a8542760" providerId="ADAL" clId="{47C51339-11BF-4E32-99B3-101725E284FF}" dt="2023-04-20T13:47:24.757" v="3084" actId="478"/>
          <ac:spMkLst>
            <pc:docMk/>
            <pc:sldMk cId="3644269470" sldId="341"/>
            <ac:spMk id="3" creationId="{87DD9A89-07AD-32A0-E2FC-42C3C118EEAE}"/>
          </ac:spMkLst>
        </pc:spChg>
        <pc:spChg chg="del">
          <ac:chgData name="Francis, Trompess (GfK)" userId="b9b3e7ec-efbe-4b24-9c35-f637a8542760" providerId="ADAL" clId="{47C51339-11BF-4E32-99B3-101725E284FF}" dt="2023-04-20T13:47:24.757" v="3084" actId="478"/>
          <ac:spMkLst>
            <pc:docMk/>
            <pc:sldMk cId="3644269470" sldId="341"/>
            <ac:spMk id="4" creationId="{9F66C137-FBEC-CBAA-A5B7-98EA6DAD81A4}"/>
          </ac:spMkLst>
        </pc:spChg>
        <pc:spChg chg="add del mod">
          <ac:chgData name="Francis, Trompess (GfK)" userId="b9b3e7ec-efbe-4b24-9c35-f637a8542760" providerId="ADAL" clId="{47C51339-11BF-4E32-99B3-101725E284FF}" dt="2023-04-20T13:50:49.106" v="3196" actId="478"/>
          <ac:spMkLst>
            <pc:docMk/>
            <pc:sldMk cId="3644269470" sldId="341"/>
            <ac:spMk id="5" creationId="{E1AFA98D-0D4D-F400-8992-BE11BBDB98FE}"/>
          </ac:spMkLst>
        </pc:spChg>
        <pc:spChg chg="add mod">
          <ac:chgData name="Francis, Trompess (GfK)" userId="b9b3e7ec-efbe-4b24-9c35-f637a8542760" providerId="ADAL" clId="{47C51339-11BF-4E32-99B3-101725E284FF}" dt="2023-04-20T13:50:12.190" v="3174" actId="14100"/>
          <ac:spMkLst>
            <pc:docMk/>
            <pc:sldMk cId="3644269470" sldId="341"/>
            <ac:spMk id="6" creationId="{786092E5-A4EA-3890-6581-3C35DACE8FF9}"/>
          </ac:spMkLst>
        </pc:spChg>
        <pc:spChg chg="add mod">
          <ac:chgData name="Francis, Trompess (GfK)" userId="b9b3e7ec-efbe-4b24-9c35-f637a8542760" providerId="ADAL" clId="{47C51339-11BF-4E32-99B3-101725E284FF}" dt="2023-04-20T13:51:10.024" v="3199" actId="108"/>
          <ac:spMkLst>
            <pc:docMk/>
            <pc:sldMk cId="3644269470" sldId="341"/>
            <ac:spMk id="9" creationId="{B414B1ED-0796-27BE-68E1-E709FD4221F1}"/>
          </ac:spMkLst>
        </pc:spChg>
        <pc:spChg chg="add del mod">
          <ac:chgData name="Francis, Trompess (GfK)" userId="b9b3e7ec-efbe-4b24-9c35-f637a8542760" providerId="ADAL" clId="{47C51339-11BF-4E32-99B3-101725E284FF}" dt="2023-04-20T13:51:03.897" v="3198" actId="478"/>
          <ac:spMkLst>
            <pc:docMk/>
            <pc:sldMk cId="3644269470" sldId="341"/>
            <ac:spMk id="11" creationId="{7B172FF7-24C9-B2BE-D439-DDE83D7989CC}"/>
          </ac:spMkLst>
        </pc:spChg>
        <pc:spChg chg="add del">
          <ac:chgData name="Francis, Trompess (GfK)" userId="b9b3e7ec-efbe-4b24-9c35-f637a8542760" providerId="ADAL" clId="{47C51339-11BF-4E32-99B3-101725E284FF}" dt="2023-04-20T13:48:36.084" v="3150" actId="26606"/>
          <ac:spMkLst>
            <pc:docMk/>
            <pc:sldMk cId="3644269470" sldId="341"/>
            <ac:spMk id="13" creationId="{61293230-B0F6-45B1-96D1-13D18E242995}"/>
          </ac:spMkLst>
        </pc:spChg>
        <pc:spChg chg="add del">
          <ac:chgData name="Francis, Trompess (GfK)" userId="b9b3e7ec-efbe-4b24-9c35-f637a8542760" providerId="ADAL" clId="{47C51339-11BF-4E32-99B3-101725E284FF}" dt="2023-04-20T13:48:36.084" v="3150" actId="26606"/>
          <ac:spMkLst>
            <pc:docMk/>
            <pc:sldMk cId="3644269470" sldId="341"/>
            <ac:spMk id="15" creationId="{0A1E0707-4985-454B-ACE0-4855BB55875E}"/>
          </ac:spMkLst>
        </pc:spChg>
        <pc:spChg chg="add del">
          <ac:chgData name="Francis, Trompess (GfK)" userId="b9b3e7ec-efbe-4b24-9c35-f637a8542760" providerId="ADAL" clId="{47C51339-11BF-4E32-99B3-101725E284FF}" dt="2023-04-20T13:48:41.962" v="3152" actId="26606"/>
          <ac:spMkLst>
            <pc:docMk/>
            <pc:sldMk cId="3644269470" sldId="341"/>
            <ac:spMk id="17" creationId="{20366137-3DBB-4912-98D5-6727020207DE}"/>
          </ac:spMkLst>
        </pc:spChg>
        <pc:spChg chg="add del">
          <ac:chgData name="Francis, Trompess (GfK)" userId="b9b3e7ec-efbe-4b24-9c35-f637a8542760" providerId="ADAL" clId="{47C51339-11BF-4E32-99B3-101725E284FF}" dt="2023-04-20T13:48:41.962" v="3152" actId="26606"/>
          <ac:spMkLst>
            <pc:docMk/>
            <pc:sldMk cId="3644269470" sldId="341"/>
            <ac:spMk id="18" creationId="{5D28D1CE-5BF4-45B7-8D6D-B31A3198079C}"/>
          </ac:spMkLst>
        </pc:spChg>
        <pc:picChg chg="add mod">
          <ac:chgData name="Francis, Trompess (GfK)" userId="b9b3e7ec-efbe-4b24-9c35-f637a8542760" providerId="ADAL" clId="{47C51339-11BF-4E32-99B3-101725E284FF}" dt="2023-04-20T13:49:09.453" v="3158" actId="1076"/>
          <ac:picMkLst>
            <pc:docMk/>
            <pc:sldMk cId="3644269470" sldId="341"/>
            <ac:picMk id="7" creationId="{3CE97C2B-56B6-BC8B-A06E-048A477AC309}"/>
          </ac:picMkLst>
        </pc:picChg>
        <pc:picChg chg="add mod">
          <ac:chgData name="Francis, Trompess (GfK)" userId="b9b3e7ec-efbe-4b24-9c35-f637a8542760" providerId="ADAL" clId="{47C51339-11BF-4E32-99B3-101725E284FF}" dt="2023-04-20T13:49:27.981" v="3167" actId="14100"/>
          <ac:picMkLst>
            <pc:docMk/>
            <pc:sldMk cId="3644269470" sldId="341"/>
            <ac:picMk id="8" creationId="{3519A072-0659-BFD2-9CEC-DFAF36715537}"/>
          </ac:picMkLst>
        </pc:picChg>
      </pc:sldChg>
      <pc:sldChg chg="addSp delSp modSp new mod">
        <pc:chgData name="Francis, Trompess (GfK)" userId="b9b3e7ec-efbe-4b24-9c35-f637a8542760" providerId="ADAL" clId="{47C51339-11BF-4E32-99B3-101725E284FF}" dt="2023-04-20T13:53:41.529" v="3284"/>
        <pc:sldMkLst>
          <pc:docMk/>
          <pc:sldMk cId="464187448" sldId="342"/>
        </pc:sldMkLst>
        <pc:spChg chg="del">
          <ac:chgData name="Francis, Trompess (GfK)" userId="b9b3e7ec-efbe-4b24-9c35-f637a8542760" providerId="ADAL" clId="{47C51339-11BF-4E32-99B3-101725E284FF}" dt="2023-04-20T13:47:33.323" v="3086" actId="478"/>
          <ac:spMkLst>
            <pc:docMk/>
            <pc:sldMk cId="464187448" sldId="342"/>
            <ac:spMk id="2" creationId="{ABF3F0DF-5615-0817-5B30-B1939721D8A0}"/>
          </ac:spMkLst>
        </pc:spChg>
        <pc:spChg chg="del">
          <ac:chgData name="Francis, Trompess (GfK)" userId="b9b3e7ec-efbe-4b24-9c35-f637a8542760" providerId="ADAL" clId="{47C51339-11BF-4E32-99B3-101725E284FF}" dt="2023-04-20T13:47:33.323" v="3086" actId="478"/>
          <ac:spMkLst>
            <pc:docMk/>
            <pc:sldMk cId="464187448" sldId="342"/>
            <ac:spMk id="3" creationId="{EC7B1FCC-E602-C755-790D-D72486FC68F0}"/>
          </ac:spMkLst>
        </pc:spChg>
        <pc:spChg chg="del">
          <ac:chgData name="Francis, Trompess (GfK)" userId="b9b3e7ec-efbe-4b24-9c35-f637a8542760" providerId="ADAL" clId="{47C51339-11BF-4E32-99B3-101725E284FF}" dt="2023-04-20T13:47:33.323" v="3086" actId="478"/>
          <ac:spMkLst>
            <pc:docMk/>
            <pc:sldMk cId="464187448" sldId="342"/>
            <ac:spMk id="4" creationId="{107A0752-1926-1D50-7336-81061AB1D543}"/>
          </ac:spMkLst>
        </pc:spChg>
        <pc:spChg chg="add del">
          <ac:chgData name="Francis, Trompess (GfK)" userId="b9b3e7ec-efbe-4b24-9c35-f637a8542760" providerId="ADAL" clId="{47C51339-11BF-4E32-99B3-101725E284FF}" dt="2023-04-20T13:53:15.567" v="3261" actId="22"/>
          <ac:spMkLst>
            <pc:docMk/>
            <pc:sldMk cId="464187448" sldId="342"/>
            <ac:spMk id="6" creationId="{34299061-0FD7-5A28-F409-2D32AB301B32}"/>
          </ac:spMkLst>
        </pc:spChg>
        <pc:spChg chg="add mod">
          <ac:chgData name="Francis, Trompess (GfK)" userId="b9b3e7ec-efbe-4b24-9c35-f637a8542760" providerId="ADAL" clId="{47C51339-11BF-4E32-99B3-101725E284FF}" dt="2023-04-20T13:53:30.909" v="3282" actId="20577"/>
          <ac:spMkLst>
            <pc:docMk/>
            <pc:sldMk cId="464187448" sldId="342"/>
            <ac:spMk id="7" creationId="{56BE3EC5-4108-F5ED-5DF0-889BD6CE8842}"/>
          </ac:spMkLst>
        </pc:spChg>
        <pc:spChg chg="add mod">
          <ac:chgData name="Francis, Trompess (GfK)" userId="b9b3e7ec-efbe-4b24-9c35-f637a8542760" providerId="ADAL" clId="{47C51339-11BF-4E32-99B3-101725E284FF}" dt="2023-04-20T13:53:37.595" v="3283"/>
          <ac:spMkLst>
            <pc:docMk/>
            <pc:sldMk cId="464187448" sldId="342"/>
            <ac:spMk id="8" creationId="{E35BE651-6CE5-E757-5E14-E370EB99C969}"/>
          </ac:spMkLst>
        </pc:spChg>
        <pc:picChg chg="add mod">
          <ac:chgData name="Francis, Trompess (GfK)" userId="b9b3e7ec-efbe-4b24-9c35-f637a8542760" providerId="ADAL" clId="{47C51339-11BF-4E32-99B3-101725E284FF}" dt="2023-04-20T13:53:41.529" v="3284"/>
          <ac:picMkLst>
            <pc:docMk/>
            <pc:sldMk cId="464187448" sldId="342"/>
            <ac:picMk id="9" creationId="{CFDFC0CE-B561-7FAA-36E5-68B831781559}"/>
          </ac:picMkLst>
        </pc:picChg>
      </pc:sldChg>
      <pc:sldChg chg="addSp delSp modSp add mod setBg">
        <pc:chgData name="Francis, Trompess (GfK)" userId="b9b3e7ec-efbe-4b24-9c35-f637a8542760" providerId="ADAL" clId="{47C51339-11BF-4E32-99B3-101725E284FF}" dt="2023-04-20T13:53:16.346" v="3262"/>
        <pc:sldMkLst>
          <pc:docMk/>
          <pc:sldMk cId="3699138267" sldId="343"/>
        </pc:sldMkLst>
        <pc:spChg chg="mod ord">
          <ac:chgData name="Francis, Trompess (GfK)" userId="b9b3e7ec-efbe-4b24-9c35-f637a8542760" providerId="ADAL" clId="{47C51339-11BF-4E32-99B3-101725E284FF}" dt="2023-04-20T13:52:48.110" v="3255"/>
          <ac:spMkLst>
            <pc:docMk/>
            <pc:sldMk cId="3699138267" sldId="343"/>
            <ac:spMk id="6" creationId="{786092E5-A4EA-3890-6581-3C35DACE8FF9}"/>
          </ac:spMkLst>
        </pc:spChg>
        <pc:spChg chg="mod">
          <ac:chgData name="Francis, Trompess (GfK)" userId="b9b3e7ec-efbe-4b24-9c35-f637a8542760" providerId="ADAL" clId="{47C51339-11BF-4E32-99B3-101725E284FF}" dt="2023-04-20T13:53:16.346" v="3262"/>
          <ac:spMkLst>
            <pc:docMk/>
            <pc:sldMk cId="3699138267" sldId="343"/>
            <ac:spMk id="9" creationId="{B414B1ED-0796-27BE-68E1-E709FD4221F1}"/>
          </ac:spMkLst>
        </pc:spChg>
        <pc:spChg chg="add del">
          <ac:chgData name="Francis, Trompess (GfK)" userId="b9b3e7ec-efbe-4b24-9c35-f637a8542760" providerId="ADAL" clId="{47C51339-11BF-4E32-99B3-101725E284FF}" dt="2023-04-20T13:52:08.247" v="3244" actId="26606"/>
          <ac:spMkLst>
            <pc:docMk/>
            <pc:sldMk cId="3699138267" sldId="343"/>
            <ac:spMk id="14" creationId="{61293230-B0F6-45B1-96D1-13D18E242995}"/>
          </ac:spMkLst>
        </pc:spChg>
        <pc:spChg chg="add del">
          <ac:chgData name="Francis, Trompess (GfK)" userId="b9b3e7ec-efbe-4b24-9c35-f637a8542760" providerId="ADAL" clId="{47C51339-11BF-4E32-99B3-101725E284FF}" dt="2023-04-20T13:52:08.247" v="3244" actId="26606"/>
          <ac:spMkLst>
            <pc:docMk/>
            <pc:sldMk cId="3699138267" sldId="343"/>
            <ac:spMk id="16" creationId="{0A1E0707-4985-454B-ACE0-4855BB55875E}"/>
          </ac:spMkLst>
        </pc:spChg>
        <pc:spChg chg="add del">
          <ac:chgData name="Francis, Trompess (GfK)" userId="b9b3e7ec-efbe-4b24-9c35-f637a8542760" providerId="ADAL" clId="{47C51339-11BF-4E32-99B3-101725E284FF}" dt="2023-04-20T13:52:09.796" v="3246" actId="26606"/>
          <ac:spMkLst>
            <pc:docMk/>
            <pc:sldMk cId="3699138267" sldId="343"/>
            <ac:spMk id="18" creationId="{20366137-3DBB-4912-98D5-6727020207DE}"/>
          </ac:spMkLst>
        </pc:spChg>
        <pc:spChg chg="add del">
          <ac:chgData name="Francis, Trompess (GfK)" userId="b9b3e7ec-efbe-4b24-9c35-f637a8542760" providerId="ADAL" clId="{47C51339-11BF-4E32-99B3-101725E284FF}" dt="2023-04-20T13:52:09.796" v="3246" actId="26606"/>
          <ac:spMkLst>
            <pc:docMk/>
            <pc:sldMk cId="3699138267" sldId="343"/>
            <ac:spMk id="19" creationId="{5D28D1CE-5BF4-45B7-8D6D-B31A3198079C}"/>
          </ac:spMkLst>
        </pc:spChg>
        <pc:spChg chg="add del">
          <ac:chgData name="Francis, Trompess (GfK)" userId="b9b3e7ec-efbe-4b24-9c35-f637a8542760" providerId="ADAL" clId="{47C51339-11BF-4E32-99B3-101725E284FF}" dt="2023-04-20T13:52:15.772" v="3248" actId="26606"/>
          <ac:spMkLst>
            <pc:docMk/>
            <pc:sldMk cId="3699138267" sldId="343"/>
            <ac:spMk id="21" creationId="{61293230-B0F6-45B1-96D1-13D18E242995}"/>
          </ac:spMkLst>
        </pc:spChg>
        <pc:spChg chg="add del">
          <ac:chgData name="Francis, Trompess (GfK)" userId="b9b3e7ec-efbe-4b24-9c35-f637a8542760" providerId="ADAL" clId="{47C51339-11BF-4E32-99B3-101725E284FF}" dt="2023-04-20T13:52:15.772" v="3248" actId="26606"/>
          <ac:spMkLst>
            <pc:docMk/>
            <pc:sldMk cId="3699138267" sldId="343"/>
            <ac:spMk id="22" creationId="{0A1E0707-4985-454B-ACE0-4855BB55875E}"/>
          </ac:spMkLst>
        </pc:spChg>
        <pc:picChg chg="add mod ord">
          <ac:chgData name="Francis, Trompess (GfK)" userId="b9b3e7ec-efbe-4b24-9c35-f637a8542760" providerId="ADAL" clId="{47C51339-11BF-4E32-99B3-101725E284FF}" dt="2023-04-20T13:52:30.660" v="3252" actId="14100"/>
          <ac:picMkLst>
            <pc:docMk/>
            <pc:sldMk cId="3699138267" sldId="343"/>
            <ac:picMk id="2" creationId="{24C10EC7-3E12-F69A-A3B6-90D77DCC5FD9}"/>
          </ac:picMkLst>
        </pc:picChg>
        <pc:picChg chg="add mod">
          <ac:chgData name="Francis, Trompess (GfK)" userId="b9b3e7ec-efbe-4b24-9c35-f637a8542760" providerId="ADAL" clId="{47C51339-11BF-4E32-99B3-101725E284FF}" dt="2023-04-20T13:52:27.005" v="3251" actId="14100"/>
          <ac:picMkLst>
            <pc:docMk/>
            <pc:sldMk cId="3699138267" sldId="343"/>
            <ac:picMk id="3" creationId="{B6CF914C-5F85-0251-8DE1-D4C58E25FF46}"/>
          </ac:picMkLst>
        </pc:picChg>
        <pc:picChg chg="del">
          <ac:chgData name="Francis, Trompess (GfK)" userId="b9b3e7ec-efbe-4b24-9c35-f637a8542760" providerId="ADAL" clId="{47C51339-11BF-4E32-99B3-101725E284FF}" dt="2023-04-20T13:51:53.049" v="3240" actId="478"/>
          <ac:picMkLst>
            <pc:docMk/>
            <pc:sldMk cId="3699138267" sldId="343"/>
            <ac:picMk id="7" creationId="{3CE97C2B-56B6-BC8B-A06E-048A477AC309}"/>
          </ac:picMkLst>
        </pc:picChg>
        <pc:picChg chg="del">
          <ac:chgData name="Francis, Trompess (GfK)" userId="b9b3e7ec-efbe-4b24-9c35-f637a8542760" providerId="ADAL" clId="{47C51339-11BF-4E32-99B3-101725E284FF}" dt="2023-04-20T13:51:54.665" v="3241" actId="478"/>
          <ac:picMkLst>
            <pc:docMk/>
            <pc:sldMk cId="3699138267" sldId="343"/>
            <ac:picMk id="8" creationId="{3519A072-0659-BFD2-9CEC-DFAF36715537}"/>
          </ac:picMkLst>
        </pc:picChg>
      </pc:sldChg>
      <pc:sldChg chg="add del">
        <pc:chgData name="Francis, Trompess (GfK)" userId="b9b3e7ec-efbe-4b24-9c35-f637a8542760" providerId="ADAL" clId="{47C51339-11BF-4E32-99B3-101725E284FF}" dt="2023-04-20T12:43:55.433" v="2138" actId="47"/>
        <pc:sldMkLst>
          <pc:docMk/>
          <pc:sldMk cId="0" sldId="16764424"/>
        </pc:sldMkLst>
      </pc:sldChg>
      <pc:sldChg chg="add del">
        <pc:chgData name="Francis, Trompess (GfK)" userId="b9b3e7ec-efbe-4b24-9c35-f637a8542760" providerId="ADAL" clId="{47C51339-11BF-4E32-99B3-101725E284FF}" dt="2023-04-20T12:43:56.232" v="2139" actId="47"/>
        <pc:sldMkLst>
          <pc:docMk/>
          <pc:sldMk cId="0" sldId="16764425"/>
        </pc:sldMkLst>
      </pc:sldChg>
      <pc:sldMasterChg chg="delSldLayout">
        <pc:chgData name="Francis, Trompess (GfK)" userId="b9b3e7ec-efbe-4b24-9c35-f637a8542760" providerId="ADAL" clId="{47C51339-11BF-4E32-99B3-101725E284FF}" dt="2023-04-20T12:43:56.232" v="2139" actId="47"/>
        <pc:sldMasterMkLst>
          <pc:docMk/>
          <pc:sldMasterMk cId="1021153667" sldId="2147483648"/>
        </pc:sldMasterMkLst>
        <pc:sldLayoutChg chg="del">
          <pc:chgData name="Francis, Trompess (GfK)" userId="b9b3e7ec-efbe-4b24-9c35-f637a8542760" providerId="ADAL" clId="{47C51339-11BF-4E32-99B3-101725E284FF}" dt="2023-04-20T12:43:56.232" v="2139" actId="47"/>
          <pc:sldLayoutMkLst>
            <pc:docMk/>
            <pc:sldMasterMk cId="1021153667" sldId="2147483648"/>
            <pc:sldLayoutMk cId="2742609204" sldId="21474836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eyindia-my.sharepoint.com/personal/priya_roy_in_ey_com/Documents/Desktop/Personal/IPBA_IIMIndore/BYOP_EDA/Adidas%20US%20Sales%20Datasets_Cop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236391165060495E-2"/>
          <c:y val="0.106447119316869"/>
          <c:w val="0.62217208507430699"/>
          <c:h val="0.83026970178587201"/>
        </c:manualLayout>
      </c:layout>
      <c:doughnutChart>
        <c:varyColors val="1"/>
        <c:ser>
          <c:idx val="0"/>
          <c:order val="0"/>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1-2FA1-49E3-A84D-7CC275BD8C8E}"/>
              </c:ext>
            </c:extLst>
          </c:dPt>
          <c:dPt>
            <c:idx val="1"/>
            <c:bubble3D val="0"/>
            <c:spPr>
              <a:solidFill>
                <a:schemeClr val="accent2"/>
              </a:solidFill>
              <a:ln w="19050">
                <a:noFill/>
              </a:ln>
              <a:effectLst/>
            </c:spPr>
            <c:extLst>
              <c:ext xmlns:c16="http://schemas.microsoft.com/office/drawing/2014/chart" uri="{C3380CC4-5D6E-409C-BE32-E72D297353CC}">
                <c16:uniqueId val="{00000003-2FA1-49E3-A84D-7CC275BD8C8E}"/>
              </c:ext>
            </c:extLst>
          </c:dPt>
          <c:dPt>
            <c:idx val="2"/>
            <c:bubble3D val="0"/>
            <c:spPr>
              <a:solidFill>
                <a:schemeClr val="accent3"/>
              </a:solidFill>
              <a:ln w="19050">
                <a:noFill/>
              </a:ln>
              <a:effectLst/>
            </c:spPr>
            <c:extLst>
              <c:ext xmlns:c16="http://schemas.microsoft.com/office/drawing/2014/chart" uri="{C3380CC4-5D6E-409C-BE32-E72D297353CC}">
                <c16:uniqueId val="{00000005-2FA1-49E3-A84D-7CC275BD8C8E}"/>
              </c:ext>
            </c:extLst>
          </c:dPt>
          <c:dPt>
            <c:idx val="3"/>
            <c:bubble3D val="0"/>
            <c:spPr>
              <a:solidFill>
                <a:schemeClr val="accent4"/>
              </a:solidFill>
              <a:ln w="19050">
                <a:noFill/>
              </a:ln>
              <a:effectLst/>
            </c:spPr>
            <c:extLst>
              <c:ext xmlns:c16="http://schemas.microsoft.com/office/drawing/2014/chart" uri="{C3380CC4-5D6E-409C-BE32-E72D297353CC}">
                <c16:uniqueId val="{00000007-2FA1-49E3-A84D-7CC275BD8C8E}"/>
              </c:ext>
            </c:extLst>
          </c:dPt>
          <c:dPt>
            <c:idx val="4"/>
            <c:bubble3D val="0"/>
            <c:spPr>
              <a:solidFill>
                <a:schemeClr val="accent5"/>
              </a:solidFill>
              <a:ln w="19050">
                <a:noFill/>
              </a:ln>
              <a:effectLst/>
            </c:spPr>
            <c:extLst>
              <c:ext xmlns:c16="http://schemas.microsoft.com/office/drawing/2014/chart" uri="{C3380CC4-5D6E-409C-BE32-E72D297353CC}">
                <c16:uniqueId val="{00000009-2FA1-49E3-A84D-7CC275BD8C8E}"/>
              </c:ext>
            </c:extLst>
          </c:dPt>
          <c:dPt>
            <c:idx val="5"/>
            <c:bubble3D val="0"/>
            <c:spPr>
              <a:solidFill>
                <a:schemeClr val="accent6"/>
              </a:solidFill>
              <a:ln w="19050">
                <a:noFill/>
              </a:ln>
              <a:effectLst/>
            </c:spPr>
            <c:extLst>
              <c:ext xmlns:c16="http://schemas.microsoft.com/office/drawing/2014/chart" uri="{C3380CC4-5D6E-409C-BE32-E72D297353CC}">
                <c16:uniqueId val="{0000000B-2FA1-49E3-A84D-7CC275BD8C8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Sheet2!$K$14:$K$19</c:f>
              <c:strCache>
                <c:ptCount val="6"/>
                <c:pt idx="0">
                  <c:v>West Gear</c:v>
                </c:pt>
                <c:pt idx="1">
                  <c:v>Foot Locker</c:v>
                </c:pt>
                <c:pt idx="2">
                  <c:v>Sports Direct</c:v>
                </c:pt>
                <c:pt idx="3">
                  <c:v>Kohl's</c:v>
                </c:pt>
                <c:pt idx="4">
                  <c:v>Amazon</c:v>
                </c:pt>
                <c:pt idx="5">
                  <c:v>Walmart</c:v>
                </c:pt>
              </c:strCache>
            </c:strRef>
          </c:cat>
          <c:val>
            <c:numRef>
              <c:f>Sheet2!$M$14:$M$19</c:f>
              <c:numCache>
                <c:formatCode>0%</c:formatCode>
                <c:ptCount val="6"/>
                <c:pt idx="0">
                  <c:v>0.16964630125748401</c:v>
                </c:pt>
                <c:pt idx="1">
                  <c:v>0.196930210604848</c:v>
                </c:pt>
                <c:pt idx="2">
                  <c:v>0.185808980059915</c:v>
                </c:pt>
                <c:pt idx="3">
                  <c:v>0.112630304101127</c:v>
                </c:pt>
                <c:pt idx="4">
                  <c:v>8.6341514084101095E-2</c:v>
                </c:pt>
                <c:pt idx="5">
                  <c:v>4.6308824973604799E-2</c:v>
                </c:pt>
              </c:numCache>
            </c:numRef>
          </c:val>
          <c:extLst>
            <c:ext xmlns:c15="http://schemas.microsoft.com/office/drawing/2012/chart" uri="{02D57815-91ED-43cb-92C2-25804820EDAC}">
              <c15:filteredSeriesTitle>
                <c15:tx>
                  <c:strRef>
                    <c:extLst>
                      <c:ext uri="{02D57815-91ED-43cb-92C2-25804820EDAC}">
                        <c15:formulaRef>
                          <c15:sqref>Sheet2!#REF!</c15:sqref>
                        </c15:formulaRef>
                      </c:ext>
                    </c:extLst>
                    <c:strCache>
                      <c:ptCount val="1"/>
                      <c:pt idx="0">
                        <c:v>#REF!</c:v>
                      </c:pt>
                    </c:strCache>
                  </c:strRef>
                </c15:tx>
              </c15:filteredSeriesTitle>
            </c:ext>
            <c:ext xmlns:c16="http://schemas.microsoft.com/office/drawing/2014/chart" uri="{C3380CC4-5D6E-409C-BE32-E72D297353CC}">
              <c16:uniqueId val="{0000000C-2FA1-49E3-A84D-7CC275BD8C8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3242999824548904"/>
          <c:y val="0.13118174988085199"/>
          <c:w val="0.24776351786027601"/>
          <c:h val="0.840250409127835"/>
        </c:manualLayout>
      </c:layout>
      <c:overlay val="0"/>
      <c:spPr>
        <a:noFill/>
        <a:ln>
          <a:noFill/>
        </a:ln>
        <a:effectLst/>
      </c:spPr>
      <c:txPr>
        <a:bodyPr rot="0" spcFirstLastPara="1" vertOverflow="ellipsis" vert="horz" wrap="square" anchor="ctr" anchorCtr="1"/>
        <a:lstStyle/>
        <a:p>
          <a:pPr>
            <a:defRPr lang="en-US"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chemeClr val="bg2">
          <a:lumMod val="90000"/>
        </a:schemeClr>
      </a:solidFill>
    </a:ln>
    <a:effectLst/>
  </c:spPr>
  <c:txPr>
    <a:bodyPr/>
    <a:lstStyle/>
    <a:p>
      <a:pPr>
        <a:defRPr lang="en-US">
          <a:solidFill>
            <a:schemeClr val="bg2"/>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dirty="0"/>
              <a:t>OP% through In-store Method</a:t>
            </a:r>
            <a:endParaRPr lang="en-IN" sz="1000" b="1" dirty="0"/>
          </a:p>
        </c:rich>
      </c:tx>
      <c:overlay val="0"/>
      <c:spPr>
        <a:noFill/>
        <a:ln>
          <a:noFill/>
        </a:ln>
        <a:effectLst/>
      </c:spPr>
      <c:txPr>
        <a:bodyPr rot="0" spcFirstLastPara="1" vertOverflow="ellipsis" vert="horz" wrap="square" anchor="ctr" anchorCtr="1"/>
        <a:lstStyle/>
        <a:p>
          <a:pPr>
            <a:defRPr lang="en-US"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3.9426523297491002E-2"/>
          <c:y val="0.30888888888888899"/>
          <c:w val="0.92114695340501795"/>
          <c:h val="0.52481528518612597"/>
        </c:manualLayout>
      </c:layout>
      <c:barChart>
        <c:barDir val="col"/>
        <c:grouping val="clustered"/>
        <c:varyColors val="0"/>
        <c:ser>
          <c:idx val="0"/>
          <c:order val="0"/>
          <c:tx>
            <c:strRef>
              <c:f>Sheet2!$B$106</c:f>
              <c:strCache>
                <c:ptCount val="1"/>
                <c:pt idx="0">
                  <c:v>In-store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Sheet2!$A$107:$A$108</c:f>
              <c:strCache>
                <c:ptCount val="2"/>
                <c:pt idx="0">
                  <c:v>Women's Athletic Footwear</c:v>
                </c:pt>
                <c:pt idx="1">
                  <c:v>Women's Street Footwear</c:v>
                </c:pt>
              </c:strCache>
            </c:strRef>
          </c:cat>
          <c:val>
            <c:numRef>
              <c:f>Sheet2!$B$107:$B$108</c:f>
              <c:numCache>
                <c:formatCode>0%</c:formatCode>
                <c:ptCount val="2"/>
                <c:pt idx="0">
                  <c:v>0.1</c:v>
                </c:pt>
                <c:pt idx="1">
                  <c:v>0.12</c:v>
                </c:pt>
              </c:numCache>
            </c:numRef>
          </c:val>
          <c:extLst>
            <c:ext xmlns:c16="http://schemas.microsoft.com/office/drawing/2014/chart" uri="{C3380CC4-5D6E-409C-BE32-E72D297353CC}">
              <c16:uniqueId val="{00000000-A710-47E1-9213-FCD62C0E8D90}"/>
            </c:ext>
          </c:extLst>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Online Method</a:t>
            </a:r>
            <a:endParaRPr lang="en-IN" sz="1000" dirty="0">
              <a:effectLst/>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3.9426523297491002E-2"/>
          <c:y val="0.24348502928812399"/>
          <c:w val="0.92114695340501795"/>
          <c:h val="0.49356043829924401"/>
        </c:manualLayout>
      </c:layout>
      <c:barChart>
        <c:barDir val="col"/>
        <c:grouping val="clustered"/>
        <c:varyColors val="0"/>
        <c:ser>
          <c:idx val="0"/>
          <c:order val="0"/>
          <c:tx>
            <c:strRef>
              <c:f>Sheet2!$B$106</c:f>
              <c:strCache>
                <c:ptCount val="1"/>
                <c:pt idx="0">
                  <c:v>In-store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Sheet2!$A$112:$A$113</c:f>
              <c:strCache>
                <c:ptCount val="2"/>
                <c:pt idx="0">
                  <c:v>Women's Athletic Footwear</c:v>
                </c:pt>
                <c:pt idx="1">
                  <c:v>Women's Street Footwear</c:v>
                </c:pt>
              </c:strCache>
            </c:strRef>
          </c:cat>
          <c:val>
            <c:numRef>
              <c:f>Sheet2!$B$112:$B$113</c:f>
              <c:numCache>
                <c:formatCode>0%</c:formatCode>
                <c:ptCount val="2"/>
                <c:pt idx="0">
                  <c:v>0.12</c:v>
                </c:pt>
                <c:pt idx="1">
                  <c:v>0.13</c:v>
                </c:pt>
              </c:numCache>
            </c:numRef>
          </c:val>
          <c:extLst>
            <c:ext xmlns:c16="http://schemas.microsoft.com/office/drawing/2014/chart" uri="{C3380CC4-5D6E-409C-BE32-E72D297353CC}">
              <c16:uniqueId val="{00000000-6AE9-4B9A-86DF-A115ED2D4BC7}"/>
            </c:ext>
          </c:extLst>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Outlet Method</a:t>
            </a:r>
            <a:endParaRPr lang="en-IN" sz="1000" dirty="0">
              <a:effectLst/>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3.9426523297491002E-2"/>
          <c:y val="0.30888888888888899"/>
          <c:w val="0.92114695340501795"/>
          <c:h val="0.52481528518612597"/>
        </c:manualLayout>
      </c:layout>
      <c:barChart>
        <c:barDir val="col"/>
        <c:grouping val="clustered"/>
        <c:varyColors val="0"/>
        <c:ser>
          <c:idx val="0"/>
          <c:order val="0"/>
          <c:tx>
            <c:strRef>
              <c:f>Sheet2!$B$106</c:f>
              <c:strCache>
                <c:ptCount val="1"/>
                <c:pt idx="0">
                  <c:v>In-store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Sheet2!$A$117:$A$118</c:f>
              <c:strCache>
                <c:ptCount val="2"/>
                <c:pt idx="0">
                  <c:v>Women's Street Footwear</c:v>
                </c:pt>
                <c:pt idx="1">
                  <c:v>Men's Apparel</c:v>
                </c:pt>
              </c:strCache>
            </c:strRef>
          </c:cat>
          <c:val>
            <c:numRef>
              <c:f>Sheet2!$B$117:$B$118</c:f>
              <c:numCache>
                <c:formatCode>0%</c:formatCode>
                <c:ptCount val="2"/>
                <c:pt idx="0">
                  <c:v>0.12</c:v>
                </c:pt>
                <c:pt idx="1">
                  <c:v>0.13</c:v>
                </c:pt>
              </c:numCache>
            </c:numRef>
          </c:val>
          <c:extLst>
            <c:ext xmlns:c16="http://schemas.microsoft.com/office/drawing/2014/chart" uri="{C3380CC4-5D6E-409C-BE32-E72D297353CC}">
              <c16:uniqueId val="{00000000-B31C-45CA-91CD-60B99E86024F}"/>
            </c:ext>
          </c:extLst>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Sheet2!$H$178:$H$179</c:f>
              <c:strCache>
                <c:ptCount val="2"/>
                <c:pt idx="0">
                  <c:v>Men's Street Footwear</c:v>
                </c:pt>
                <c:pt idx="1">
                  <c:v>Women's Apparel</c:v>
                </c:pt>
              </c:strCache>
            </c:strRef>
          </c:cat>
          <c:val>
            <c:numRef>
              <c:f>Sheet2!$I$178:$I$179</c:f>
              <c:numCache>
                <c:formatCode>0%</c:formatCode>
                <c:ptCount val="2"/>
                <c:pt idx="0">
                  <c:v>0.24</c:v>
                </c:pt>
                <c:pt idx="1">
                  <c:v>0.2</c:v>
                </c:pt>
              </c:numCache>
            </c:numRef>
          </c:val>
          <c:extLst>
            <c:ext xmlns:c16="http://schemas.microsoft.com/office/drawing/2014/chart" uri="{C3380CC4-5D6E-409C-BE32-E72D297353CC}">
              <c16:uniqueId val="{00000000-4A8E-4298-AAE0-4B709E250F85}"/>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Sheet2!$H$169:$H$170</c:f>
              <c:strCache>
                <c:ptCount val="2"/>
                <c:pt idx="0">
                  <c:v>Men's Street Footwear</c:v>
                </c:pt>
                <c:pt idx="1">
                  <c:v>Women's Apparel</c:v>
                </c:pt>
              </c:strCache>
            </c:strRef>
          </c:cat>
          <c:val>
            <c:numRef>
              <c:f>Sheet2!$I$169:$I$170</c:f>
              <c:numCache>
                <c:formatCode>0%</c:formatCode>
                <c:ptCount val="2"/>
                <c:pt idx="0">
                  <c:v>0.23</c:v>
                </c:pt>
                <c:pt idx="1">
                  <c:v>0.24</c:v>
                </c:pt>
              </c:numCache>
            </c:numRef>
          </c:val>
          <c:extLst>
            <c:ext xmlns:c16="http://schemas.microsoft.com/office/drawing/2014/chart" uri="{C3380CC4-5D6E-409C-BE32-E72D297353CC}">
              <c16:uniqueId val="{00000000-56EE-46ED-BDA0-3A5E3D9C3E07}"/>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Sheet2!$H$155:$H$156</c:f>
              <c:strCache>
                <c:ptCount val="2"/>
                <c:pt idx="0">
                  <c:v>Men's Apparel</c:v>
                </c:pt>
                <c:pt idx="1">
                  <c:v>Men's Street Footwear</c:v>
                </c:pt>
              </c:strCache>
            </c:strRef>
          </c:cat>
          <c:val>
            <c:numRef>
              <c:f>Sheet2!$I$155:$I$156</c:f>
              <c:numCache>
                <c:formatCode>0%</c:formatCode>
                <c:ptCount val="2"/>
                <c:pt idx="0">
                  <c:v>0.16</c:v>
                </c:pt>
                <c:pt idx="1">
                  <c:v>0.25</c:v>
                </c:pt>
              </c:numCache>
            </c:numRef>
          </c:val>
          <c:extLst>
            <c:ext xmlns:c16="http://schemas.microsoft.com/office/drawing/2014/chart" uri="{C3380CC4-5D6E-409C-BE32-E72D297353CC}">
              <c16:uniqueId val="{00000000-3D67-4A2B-B76C-1AD644E6917D}"/>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Sheet2!$I$138</c:f>
              <c:strCache>
                <c:ptCount val="1"/>
                <c:pt idx="0">
                  <c:v>Share in Amazon's total 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Sheet2!$H$139:$H$140</c:f>
              <c:strCache>
                <c:ptCount val="2"/>
                <c:pt idx="0">
                  <c:v>Men's Street Footwear</c:v>
                </c:pt>
                <c:pt idx="1">
                  <c:v>Women's Apparel</c:v>
                </c:pt>
              </c:strCache>
            </c:strRef>
          </c:cat>
          <c:val>
            <c:numRef>
              <c:f>Sheet2!$I$139:$I$140</c:f>
              <c:numCache>
                <c:formatCode>0%</c:formatCode>
                <c:ptCount val="2"/>
                <c:pt idx="0">
                  <c:v>0.3021551128569</c:v>
                </c:pt>
                <c:pt idx="1">
                  <c:v>0.21791803212142599</c:v>
                </c:pt>
              </c:numCache>
            </c:numRef>
          </c:val>
          <c:extLst>
            <c:ext xmlns:c16="http://schemas.microsoft.com/office/drawing/2014/chart" uri="{C3380CC4-5D6E-409C-BE32-E72D297353CC}">
              <c16:uniqueId val="{00000000-A017-42EC-8D06-05C394F4C3DF}"/>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900">
          <a:latin typeface="Arial" panose="020B0604020202020204" pitchFamily="34" charset="0"/>
          <a:cs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Sheet2!$I$145</c:f>
              <c:strCache>
                <c:ptCount val="1"/>
                <c:pt idx="0">
                  <c:v>Share in Amazon's total OP</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Sheet2!$H$146:$H$147</c:f>
              <c:strCache>
                <c:ptCount val="2"/>
                <c:pt idx="0">
                  <c:v>Men's Street Footwear</c:v>
                </c:pt>
                <c:pt idx="1">
                  <c:v>Women's Apparel</c:v>
                </c:pt>
              </c:strCache>
            </c:strRef>
          </c:cat>
          <c:val>
            <c:numRef>
              <c:f>Sheet2!$I$146:$I$147</c:f>
              <c:numCache>
                <c:formatCode>0%</c:formatCode>
                <c:ptCount val="2"/>
                <c:pt idx="0">
                  <c:v>0.28000000000000003</c:v>
                </c:pt>
                <c:pt idx="1">
                  <c:v>0.22</c:v>
                </c:pt>
              </c:numCache>
            </c:numRef>
          </c:val>
          <c:extLst>
            <c:ext xmlns:c16="http://schemas.microsoft.com/office/drawing/2014/chart" uri="{C3380CC4-5D6E-409C-BE32-E72D297353CC}">
              <c16:uniqueId val="{00000000-7BC5-4054-B3A9-D2E8BB78FB05}"/>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Sheet2!$H$162:$H$163</c:f>
              <c:strCache>
                <c:ptCount val="2"/>
                <c:pt idx="0">
                  <c:v>Men's Street Footwear</c:v>
                </c:pt>
                <c:pt idx="1">
                  <c:v>Women's Apparel</c:v>
                </c:pt>
              </c:strCache>
            </c:strRef>
          </c:cat>
          <c:val>
            <c:numRef>
              <c:f>Sheet2!$I$162:$I$163</c:f>
              <c:numCache>
                <c:formatCode>0%</c:formatCode>
                <c:ptCount val="2"/>
                <c:pt idx="0">
                  <c:v>0.21</c:v>
                </c:pt>
                <c:pt idx="1">
                  <c:v>0.24</c:v>
                </c:pt>
              </c:numCache>
            </c:numRef>
          </c:val>
          <c:extLst>
            <c:ext xmlns:c16="http://schemas.microsoft.com/office/drawing/2014/chart" uri="{C3380CC4-5D6E-409C-BE32-E72D297353CC}">
              <c16:uniqueId val="{00000000-FDBF-4439-AA51-86D7B20EF166}"/>
            </c:ext>
          </c:extLst>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80" b="1" i="0" u="none" strike="noStrike" kern="1200" spc="0" baseline="0">
                <a:solidFill>
                  <a:schemeClr val="tx1"/>
                </a:solidFill>
                <a:latin typeface="+mn-lt"/>
                <a:ea typeface="+mn-ea"/>
                <a:cs typeface="+mn-cs"/>
              </a:defRPr>
            </a:pPr>
            <a:r>
              <a:rPr lang="en-US" b="1">
                <a:solidFill>
                  <a:schemeClr val="tx1"/>
                </a:solidFill>
              </a:rPr>
              <a:t>Sales in $ Million</a:t>
            </a:r>
          </a:p>
        </c:rich>
      </c:tx>
      <c:layout>
        <c:manualLayout>
          <c:xMode val="edge"/>
          <c:yMode val="edge"/>
          <c:x val="0.28834022281938299"/>
          <c:y val="9.0920675648006696E-2"/>
        </c:manualLayout>
      </c:layout>
      <c:overlay val="0"/>
      <c:spPr>
        <a:noFill/>
        <a:ln>
          <a:noFill/>
        </a:ln>
        <a:effectLst/>
      </c:spPr>
      <c:txPr>
        <a:bodyPr rot="0" spcFirstLastPara="1" vertOverflow="ellipsis" vert="horz" wrap="square" anchor="ctr" anchorCtr="1"/>
        <a:lstStyle/>
        <a:p>
          <a:pPr>
            <a:defRPr lang="en-US" sz="1080" b="1"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Sheet2!$H$33</c:f>
              <c:strCache>
                <c:ptCount val="1"/>
                <c:pt idx="0">
                  <c:v>Sales</c:v>
                </c:pt>
              </c:strCache>
            </c:strRef>
          </c:tx>
          <c:spPr>
            <a:solidFill>
              <a:schemeClr val="accent4"/>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3712-45D2-9665-4F324450628A}"/>
              </c:ext>
            </c:extLst>
          </c:dPt>
          <c:dLbls>
            <c:numFmt formatCode="#,##0.0" sourceLinked="0"/>
            <c:spPr>
              <a:noFill/>
              <a:ln>
                <a:noFill/>
              </a:ln>
              <a:effectLst/>
            </c:spPr>
            <c:txPr>
              <a:bodyPr rot="0" spcFirstLastPara="1" vertOverflow="ellipsis" vert="horz" wrap="square" lIns="38100" tIns="19050" rIns="38100" bIns="19050" anchor="ctr" anchorCtr="1"/>
              <a:lstStyle/>
              <a:p>
                <a:pPr>
                  <a:defRPr lang="en-US" sz="105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Sheet2!$I$32:$J$32</c:f>
              <c:numCache>
                <c:formatCode>General</c:formatCode>
                <c:ptCount val="2"/>
                <c:pt idx="0">
                  <c:v>2020</c:v>
                </c:pt>
                <c:pt idx="1">
                  <c:v>2021</c:v>
                </c:pt>
              </c:numCache>
            </c:numRef>
          </c:cat>
          <c:val>
            <c:numRef>
              <c:f>Sheet2!$I$33:$J$33</c:f>
              <c:numCache>
                <c:formatCode>General</c:formatCode>
                <c:ptCount val="2"/>
                <c:pt idx="0">
                  <c:v>182.08067500000001</c:v>
                </c:pt>
                <c:pt idx="1">
                  <c:v>717.82145000000003</c:v>
                </c:pt>
              </c:numCache>
            </c:numRef>
          </c:val>
          <c:extLst>
            <c:ext xmlns:c16="http://schemas.microsoft.com/office/drawing/2014/chart" uri="{C3380CC4-5D6E-409C-BE32-E72D297353CC}">
              <c16:uniqueId val="{00000002-3712-45D2-9665-4F324450628A}"/>
            </c:ext>
          </c:extLst>
        </c:ser>
        <c:dLbls>
          <c:showLegendKey val="0"/>
          <c:showVal val="0"/>
          <c:showCatName val="0"/>
          <c:showSerName val="0"/>
          <c:showPercent val="0"/>
          <c:showBubbleSize val="0"/>
        </c:dLbls>
        <c:gapWidth val="85"/>
        <c:axId val="967204024"/>
        <c:axId val="967203368"/>
      </c:barChart>
      <c:catAx>
        <c:axId val="967204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50" b="0" i="0" u="none" strike="noStrike" kern="1200" baseline="0">
                <a:solidFill>
                  <a:schemeClr val="tx1"/>
                </a:solidFill>
                <a:latin typeface="+mn-lt"/>
                <a:ea typeface="+mn-ea"/>
                <a:cs typeface="+mn-cs"/>
              </a:defRPr>
            </a:pPr>
            <a:endParaRPr lang="en-US"/>
          </a:p>
        </c:txPr>
        <c:crossAx val="967203368"/>
        <c:crosses val="autoZero"/>
        <c:auto val="1"/>
        <c:lblAlgn val="ctr"/>
        <c:lblOffset val="100"/>
        <c:noMultiLvlLbl val="0"/>
      </c:catAx>
      <c:valAx>
        <c:axId val="967203368"/>
        <c:scaling>
          <c:orientation val="minMax"/>
        </c:scaling>
        <c:delete val="1"/>
        <c:axPos val="b"/>
        <c:numFmt formatCode="General" sourceLinked="1"/>
        <c:majorTickMark val="none"/>
        <c:minorTickMark val="none"/>
        <c:tickLblPos val="nextTo"/>
        <c:crossAx val="967204024"/>
        <c:crosses val="autoZero"/>
        <c:crossBetween val="between"/>
      </c:valAx>
      <c:spPr>
        <a:noFill/>
        <a:ln>
          <a:noFill/>
        </a:ln>
        <a:effectLst/>
      </c:spPr>
    </c:plotArea>
    <c:plotVisOnly val="1"/>
    <c:dispBlanksAs val="gap"/>
    <c:showDLblsOverMax val="0"/>
  </c:chart>
  <c:spPr>
    <a:noFill/>
    <a:ln>
      <a:solidFill>
        <a:schemeClr val="bg2">
          <a:lumMod val="90000"/>
        </a:schemeClr>
      </a:solidFill>
    </a:ln>
    <a:effectLst/>
  </c:spPr>
  <c:txPr>
    <a:bodyPr/>
    <a:lstStyle/>
    <a:p>
      <a:pPr>
        <a:defRPr lang="en-US" sz="900">
          <a:solidFill>
            <a:schemeClr val="bg2"/>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Sheet2!$F$35</c:f>
              <c:strCache>
                <c:ptCount val="1"/>
                <c:pt idx="0">
                  <c:v>Sales %</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en-US"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Sheet2!$E$36:$E$41</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Sheet2!$F$36:$F$41</c:f>
              <c:numCache>
                <c:formatCode>0.00%</c:formatCode>
                <c:ptCount val="6"/>
                <c:pt idx="0">
                  <c:v>0.135843903800869</c:v>
                </c:pt>
                <c:pt idx="1">
                  <c:v>0.16979043744095401</c:v>
                </c:pt>
                <c:pt idx="2">
                  <c:v>0.238225291261497</c:v>
                </c:pt>
                <c:pt idx="3">
                  <c:v>0.20039597312117099</c:v>
                </c:pt>
                <c:pt idx="4">
                  <c:v>0.115630431495186</c:v>
                </c:pt>
                <c:pt idx="5">
                  <c:v>0.14011396288032399</c:v>
                </c:pt>
              </c:numCache>
            </c:numRef>
          </c:val>
          <c:extLst>
            <c:ext xmlns:c16="http://schemas.microsoft.com/office/drawing/2014/chart" uri="{C3380CC4-5D6E-409C-BE32-E72D297353CC}">
              <c16:uniqueId val="{00000000-2C30-49CE-A7EE-A6FA79756E55}"/>
            </c:ext>
          </c:extLst>
        </c:ser>
        <c:dLbls>
          <c:showLegendKey val="0"/>
          <c:showVal val="0"/>
          <c:showCatName val="0"/>
          <c:showSerName val="0"/>
          <c:showPercent val="0"/>
          <c:showBubbleSize val="0"/>
        </c:dLbls>
        <c:gapWidth val="219"/>
        <c:overlap val="-27"/>
        <c:axId val="950462992"/>
        <c:axId val="950458400"/>
      </c:barChart>
      <c:catAx>
        <c:axId val="95046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j-lt"/>
                <a:ea typeface="+mn-ea"/>
                <a:cs typeface="Arial" panose="020B0604020202020204" pitchFamily="34" charset="0"/>
              </a:defRPr>
            </a:pPr>
            <a:endParaRPr lang="en-US"/>
          </a:p>
        </c:txPr>
        <c:crossAx val="950458400"/>
        <c:crosses val="autoZero"/>
        <c:auto val="1"/>
        <c:lblAlgn val="ctr"/>
        <c:lblOffset val="100"/>
        <c:noMultiLvlLbl val="0"/>
      </c:catAx>
      <c:valAx>
        <c:axId val="950458400"/>
        <c:scaling>
          <c:orientation val="minMax"/>
        </c:scaling>
        <c:delete val="1"/>
        <c:axPos val="l"/>
        <c:numFmt formatCode="0.00%" sourceLinked="1"/>
        <c:majorTickMark val="none"/>
        <c:minorTickMark val="none"/>
        <c:tickLblPos val="nextTo"/>
        <c:crossAx val="950462992"/>
        <c:crosses val="autoZero"/>
        <c:crossBetween val="between"/>
      </c:valAx>
      <c:spPr>
        <a:noFill/>
        <a:ln>
          <a:noFill/>
        </a:ln>
        <a:effectLst/>
      </c:spPr>
    </c:plotArea>
    <c:plotVisOnly val="1"/>
    <c:dispBlanksAs val="gap"/>
    <c:showDLblsOverMax val="0"/>
  </c:chart>
  <c:spPr>
    <a:noFill/>
    <a:ln>
      <a:solidFill>
        <a:schemeClr val="bg2">
          <a:lumMod val="90000"/>
        </a:schemeClr>
      </a:solid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In-store</a:t>
            </a:r>
          </a:p>
        </c:rich>
      </c:tx>
      <c:overlay val="0"/>
      <c:spPr>
        <a:noFill/>
        <a:ln>
          <a:noFill/>
        </a:ln>
        <a:effectLst/>
      </c:spPr>
      <c:txPr>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500339350726275"/>
          <c:y val="0.23652276590421301"/>
          <c:w val="0.46918507432720802"/>
          <c:h val="0.67965795494158798"/>
        </c:manualLayout>
      </c:layout>
      <c:barChart>
        <c:barDir val="bar"/>
        <c:grouping val="clustered"/>
        <c:varyColors val="0"/>
        <c:ser>
          <c:idx val="0"/>
          <c:order val="0"/>
          <c:tx>
            <c:strRef>
              <c:f>Sheet2!$B$71</c:f>
              <c:strCache>
                <c:ptCount val="1"/>
                <c:pt idx="0">
                  <c:v>In-store</c:v>
                </c:pt>
              </c:strCache>
            </c:strRef>
          </c:tx>
          <c:spPr>
            <a:solidFill>
              <a:schemeClr val="accent1"/>
            </a:solidFill>
            <a:ln>
              <a:noFill/>
            </a:ln>
            <a:effectLst/>
          </c:spPr>
          <c:invertIfNegative val="0"/>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Sheet2!$B$72:$B$77</c:f>
              <c:numCache>
                <c:formatCode>0%</c:formatCode>
                <c:ptCount val="6"/>
                <c:pt idx="0">
                  <c:v>0.13606568451981699</c:v>
                </c:pt>
                <c:pt idx="1">
                  <c:v>0.16304570189435799</c:v>
                </c:pt>
                <c:pt idx="2">
                  <c:v>0.26158960876833898</c:v>
                </c:pt>
                <c:pt idx="3">
                  <c:v>0.20054940088280901</c:v>
                </c:pt>
                <c:pt idx="4">
                  <c:v>0.107991432619417</c:v>
                </c:pt>
                <c:pt idx="5">
                  <c:v>0.13075817131525999</c:v>
                </c:pt>
              </c:numCache>
            </c:numRef>
          </c:val>
          <c:extLst>
            <c:ext xmlns:c16="http://schemas.microsoft.com/office/drawing/2014/chart" uri="{C3380CC4-5D6E-409C-BE32-E72D297353CC}">
              <c16:uniqueId val="{00000000-3075-4D58-8B6F-CA009A904C63}"/>
            </c:ext>
          </c:extLst>
        </c:ser>
        <c:dLbls>
          <c:showLegendKey val="0"/>
          <c:showVal val="0"/>
          <c:showCatName val="0"/>
          <c:showSerName val="0"/>
          <c:showPercent val="0"/>
          <c:showBubbleSize val="0"/>
        </c:dLbls>
        <c:gapWidth val="182"/>
        <c:axId val="280390304"/>
        <c:axId val="280395224"/>
      </c:barChart>
      <c:catAx>
        <c:axId val="280390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80395224"/>
        <c:crosses val="autoZero"/>
        <c:auto val="1"/>
        <c:lblAlgn val="ctr"/>
        <c:lblOffset val="100"/>
        <c:noMultiLvlLbl val="0"/>
      </c:catAx>
      <c:valAx>
        <c:axId val="280395224"/>
        <c:scaling>
          <c:orientation val="minMax"/>
        </c:scaling>
        <c:delete val="1"/>
        <c:axPos val="b"/>
        <c:numFmt formatCode="0%" sourceLinked="1"/>
        <c:majorTickMark val="none"/>
        <c:minorTickMark val="none"/>
        <c:tickLblPos val="nextTo"/>
        <c:crossAx val="2803903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Online</a:t>
            </a:r>
          </a:p>
        </c:rich>
      </c:tx>
      <c:overlay val="0"/>
      <c:spPr>
        <a:noFill/>
        <a:ln>
          <a:noFill/>
        </a:ln>
        <a:effectLst/>
      </c:spPr>
      <c:txPr>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49135696247100502"/>
          <c:y val="0.23652276590421301"/>
          <c:w val="0.471904600735017"/>
          <c:h val="0.67965795494158798"/>
        </c:manualLayout>
      </c:layout>
      <c:barChart>
        <c:barDir val="bar"/>
        <c:grouping val="clustered"/>
        <c:varyColors val="0"/>
        <c:ser>
          <c:idx val="0"/>
          <c:order val="0"/>
          <c:tx>
            <c:strRef>
              <c:f>Sheet2!$C$71</c:f>
              <c:strCache>
                <c:ptCount val="1"/>
                <c:pt idx="0">
                  <c:v>Online</c:v>
                </c:pt>
              </c:strCache>
            </c:strRef>
          </c:tx>
          <c:spPr>
            <a:solidFill>
              <a:schemeClr val="accent4"/>
            </a:solidFill>
            <a:ln>
              <a:noFill/>
            </a:ln>
            <a:effectLst/>
          </c:spPr>
          <c:invertIfNegative val="0"/>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Sheet2!$C$72:$C$77</c:f>
              <c:numCache>
                <c:formatCode>0%</c:formatCode>
                <c:ptCount val="6"/>
                <c:pt idx="0">
                  <c:v>0.143436453791079</c:v>
                </c:pt>
                <c:pt idx="1">
                  <c:v>0.16828804142328299</c:v>
                </c:pt>
                <c:pt idx="2">
                  <c:v>0.22998244446305499</c:v>
                </c:pt>
                <c:pt idx="3">
                  <c:v>0.20106669417857201</c:v>
                </c:pt>
                <c:pt idx="4">
                  <c:v>0.119279091845232</c:v>
                </c:pt>
                <c:pt idx="5">
                  <c:v>0.13794727429877901</c:v>
                </c:pt>
              </c:numCache>
            </c:numRef>
          </c:val>
          <c:extLst>
            <c:ext xmlns:c16="http://schemas.microsoft.com/office/drawing/2014/chart" uri="{C3380CC4-5D6E-409C-BE32-E72D297353CC}">
              <c16:uniqueId val="{00000000-2E03-4D06-BA62-28C8427584A5}"/>
            </c:ext>
          </c:extLst>
        </c:ser>
        <c:dLbls>
          <c:showLegendKey val="0"/>
          <c:showVal val="0"/>
          <c:showCatName val="0"/>
          <c:showSerName val="0"/>
          <c:showPercent val="0"/>
          <c:showBubbleSize val="0"/>
        </c:dLbls>
        <c:gapWidth val="182"/>
        <c:axId val="947881272"/>
        <c:axId val="947882584"/>
      </c:barChart>
      <c:catAx>
        <c:axId val="947881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47882584"/>
        <c:crosses val="autoZero"/>
        <c:auto val="1"/>
        <c:lblAlgn val="ctr"/>
        <c:lblOffset val="100"/>
        <c:noMultiLvlLbl val="0"/>
      </c:catAx>
      <c:valAx>
        <c:axId val="947882584"/>
        <c:scaling>
          <c:orientation val="minMax"/>
        </c:scaling>
        <c:delete val="1"/>
        <c:axPos val="b"/>
        <c:numFmt formatCode="0%" sourceLinked="1"/>
        <c:majorTickMark val="none"/>
        <c:minorTickMark val="none"/>
        <c:tickLblPos val="nextTo"/>
        <c:crossAx val="94788127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Outlet</a:t>
            </a:r>
          </a:p>
        </c:rich>
      </c:tx>
      <c:overlay val="0"/>
      <c:spPr>
        <a:noFill/>
        <a:ln>
          <a:solidFill>
            <a:schemeClr val="bg2"/>
          </a:solidFill>
        </a:ln>
        <a:effectLst/>
      </c:spPr>
      <c:txPr>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tx>
            <c:strRef>
              <c:f>Sheet2!$D$71</c:f>
              <c:strCache>
                <c:ptCount val="1"/>
                <c:pt idx="0">
                  <c:v>Outlet</c:v>
                </c:pt>
              </c:strCache>
            </c:strRef>
          </c:tx>
          <c:spPr>
            <a:solidFill>
              <a:schemeClr val="accent6"/>
            </a:solidFill>
            <a:ln>
              <a:noFill/>
            </a:ln>
            <a:effectLst/>
          </c:spPr>
          <c:invertIfNegative val="0"/>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Sheet2!$D$72:$D$77</c:f>
              <c:numCache>
                <c:formatCode>0%</c:formatCode>
                <c:ptCount val="6"/>
                <c:pt idx="0">
                  <c:v>0.126857722440018</c:v>
                </c:pt>
                <c:pt idx="1">
                  <c:v>0.179876084581718</c:v>
                </c:pt>
                <c:pt idx="2">
                  <c:v>0.218716352925202</c:v>
                </c:pt>
                <c:pt idx="3">
                  <c:v>0.19943621455504901</c:v>
                </c:pt>
                <c:pt idx="4">
                  <c:v>0.120914749903675</c:v>
                </c:pt>
                <c:pt idx="5">
                  <c:v>0.15419887559433901</c:v>
                </c:pt>
              </c:numCache>
            </c:numRef>
          </c:val>
          <c:extLst>
            <c:ext xmlns:c16="http://schemas.microsoft.com/office/drawing/2014/chart" uri="{C3380CC4-5D6E-409C-BE32-E72D297353CC}">
              <c16:uniqueId val="{00000000-3A91-4D8E-97E2-796E96FD8FAA}"/>
            </c:ext>
          </c:extLst>
        </c:ser>
        <c:dLbls>
          <c:showLegendKey val="0"/>
          <c:showVal val="0"/>
          <c:showCatName val="0"/>
          <c:showSerName val="0"/>
          <c:showPercent val="0"/>
          <c:showBubbleSize val="0"/>
        </c:dLbls>
        <c:gapWidth val="182"/>
        <c:axId val="280390304"/>
        <c:axId val="280395224"/>
      </c:barChart>
      <c:catAx>
        <c:axId val="280390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80395224"/>
        <c:crosses val="autoZero"/>
        <c:auto val="1"/>
        <c:lblAlgn val="ctr"/>
        <c:lblOffset val="100"/>
        <c:noMultiLvlLbl val="0"/>
      </c:catAx>
      <c:valAx>
        <c:axId val="280395224"/>
        <c:scaling>
          <c:orientation val="minMax"/>
        </c:scaling>
        <c:delete val="1"/>
        <c:axPos val="b"/>
        <c:numFmt formatCode="0%" sourceLinked="1"/>
        <c:majorTickMark val="none"/>
        <c:minorTickMark val="none"/>
        <c:tickLblPos val="nextTo"/>
        <c:crossAx val="2803903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000" b="0" dirty="0">
                <a:solidFill>
                  <a:schemeClr val="tx1"/>
                </a:solidFill>
              </a:rPr>
              <a:t>OP</a:t>
            </a:r>
            <a:r>
              <a:rPr lang="en-US" sz="1000" b="0" baseline="0" dirty="0">
                <a:solidFill>
                  <a:schemeClr val="tx1"/>
                </a:solidFill>
              </a:rPr>
              <a:t> % through </a:t>
            </a:r>
            <a:r>
              <a:rPr lang="en-US" sz="1000" b="0" dirty="0">
                <a:solidFill>
                  <a:schemeClr val="tx1"/>
                </a:solidFill>
              </a:rPr>
              <a:t>In-store Method</a:t>
            </a:r>
          </a:p>
        </c:rich>
      </c:tx>
      <c:overlay val="0"/>
      <c:spPr>
        <a:noFill/>
        <a:ln>
          <a:noFill/>
        </a:ln>
        <a:effectLst/>
      </c:spPr>
      <c:txPr>
        <a:bodyPr rot="0" spcFirstLastPara="1" vertOverflow="ellipsis" vert="horz" wrap="square" anchor="ctr" anchorCtr="1"/>
        <a:lstStyle/>
        <a:p>
          <a:pPr>
            <a:defRPr lang="en-US" sz="10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4.1014168530947102E-2"/>
          <c:y val="0.354902512579923"/>
          <c:w val="0.91797166293810595"/>
          <c:h val="0.48582201862876601"/>
        </c:manualLayout>
      </c:layout>
      <c:barChart>
        <c:barDir val="col"/>
        <c:grouping val="clustered"/>
        <c:varyColors val="0"/>
        <c:ser>
          <c:idx val="0"/>
          <c:order val="0"/>
          <c:tx>
            <c:strRef>
              <c:f>Sheet2!$G$98</c:f>
              <c:strCache>
                <c:ptCount val="1"/>
                <c:pt idx="0">
                  <c:v>In-store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Sheet2!$F$99:$F$100</c:f>
              <c:strCache>
                <c:ptCount val="2"/>
                <c:pt idx="0">
                  <c:v>Men's Street Footwear</c:v>
                </c:pt>
                <c:pt idx="1">
                  <c:v>Women's Apparel</c:v>
                </c:pt>
              </c:strCache>
            </c:strRef>
          </c:cat>
          <c:val>
            <c:numRef>
              <c:f>Sheet2!$G$99:$G$100</c:f>
              <c:numCache>
                <c:formatCode>0%</c:formatCode>
                <c:ptCount val="2"/>
                <c:pt idx="0">
                  <c:v>0.279941335936921</c:v>
                </c:pt>
                <c:pt idx="1">
                  <c:v>0.216510915393509</c:v>
                </c:pt>
              </c:numCache>
            </c:numRef>
          </c:val>
          <c:extLst>
            <c:ext xmlns:c16="http://schemas.microsoft.com/office/drawing/2014/chart" uri="{C3380CC4-5D6E-409C-BE32-E72D297353CC}">
              <c16:uniqueId val="{00000000-86F3-4370-90F2-7FC9F53840C7}"/>
            </c:ext>
          </c:extLst>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Online Method</a:t>
            </a:r>
            <a:endParaRPr lang="en-IN" sz="800" b="1" dirty="0">
              <a:effectLst/>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Sheet2!$G$102</c:f>
              <c:strCache>
                <c:ptCount val="1"/>
                <c:pt idx="0">
                  <c:v>Online</c:v>
                </c:pt>
              </c:strCache>
            </c:strRef>
          </c:tx>
          <c:spPr>
            <a:solidFill>
              <a:schemeClr val="accent4"/>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DB-4437-9E85-BE673B226D9E}"/>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DB-4437-9E85-BE673B226D9E}"/>
                </c:ext>
              </c:extLst>
            </c:dLbl>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Sheet2!$F$103:$F$104</c:f>
              <c:strCache>
                <c:ptCount val="2"/>
                <c:pt idx="0">
                  <c:v>Men's Street Footwear</c:v>
                </c:pt>
                <c:pt idx="1">
                  <c:v>Women's Apparel</c:v>
                </c:pt>
              </c:strCache>
            </c:strRef>
          </c:cat>
          <c:val>
            <c:numRef>
              <c:f>Sheet2!$G$103:$G$104</c:f>
              <c:numCache>
                <c:formatCode>0%</c:formatCode>
                <c:ptCount val="2"/>
                <c:pt idx="0">
                  <c:v>0.24</c:v>
                </c:pt>
                <c:pt idx="1">
                  <c:v>0.216510915393509</c:v>
                </c:pt>
              </c:numCache>
            </c:numRef>
          </c:val>
          <c:extLst>
            <c:ext xmlns:c16="http://schemas.microsoft.com/office/drawing/2014/chart" uri="{C3380CC4-5D6E-409C-BE32-E72D297353CC}">
              <c16:uniqueId val="{00000002-45DB-4437-9E85-BE673B226D9E}"/>
            </c:ext>
          </c:extLst>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dirty="0"/>
              <a:t>OP % through Outlet Method</a:t>
            </a:r>
            <a:endParaRPr lang="en-IN" sz="1000" b="1" dirty="0"/>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Sheet2!$G$102</c:f>
              <c:strCache>
                <c:ptCount val="1"/>
                <c:pt idx="0">
                  <c:v>Online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Sheet2!$F$108:$F$109</c:f>
              <c:strCache>
                <c:ptCount val="2"/>
                <c:pt idx="0">
                  <c:v>Men's Street Footwear</c:v>
                </c:pt>
                <c:pt idx="1">
                  <c:v>Women's Apparel</c:v>
                </c:pt>
              </c:strCache>
            </c:strRef>
          </c:cat>
          <c:val>
            <c:numRef>
              <c:f>Sheet2!$G$108:$G$109</c:f>
              <c:numCache>
                <c:formatCode>0%</c:formatCode>
                <c:ptCount val="2"/>
                <c:pt idx="0">
                  <c:v>0.23</c:v>
                </c:pt>
                <c:pt idx="1">
                  <c:v>0.21</c:v>
                </c:pt>
              </c:numCache>
            </c:numRef>
          </c:val>
          <c:extLst>
            <c:ext xmlns:c16="http://schemas.microsoft.com/office/drawing/2014/chart" uri="{C3380CC4-5D6E-409C-BE32-E72D297353CC}">
              <c16:uniqueId val="{00000000-A728-49F3-881E-AE345C3E38DB}"/>
            </c:ext>
          </c:extLst>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sz="10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4"/>
    </inkml:context>
    <inkml:brush xml:id="br0">
      <inkml:brushProperty name="width" value="0.05" units="cm"/>
      <inkml:brushProperty name="height" value="0.05" units="cm"/>
    </inkml:brush>
  </inkml:definitions>
  <inkml:trace contextRef="#ctx0" brushRef="#br0">23 4 5941 0 0,'0'0'20'0'0,"0"0"1"0"0,0 0-1 0 0,-1 0 1 0 0,1 1-1 0 0,0-1 1 0 0,0 0-1 0 0,0 0 1 0 0,0 0-1 0 0,-1 0 1 0 0,1 0-1 0 0,0 1 1 0 0,0-1-1 0 0,0 0 1 0 0,-1 0-1 0 0,1 0 1 0 0,0 0-1 0 0,0 0 1 0 0,0 0-1 0 0,-1 0 1 0 0,1 0-1 0 0,0 0 1 0 0,0 0-1 0 0,0 0 1 0 0,-1 0-1 0 0,1 0 1 0 0,0 0-1 0 0,0 0 1 0 0,-1 0 0 0 0,1 0-1 0 0,0 0 1 0 0,0 0-1 0 0,0-1 1 0 0,-1 1-1 0 0,1 0 1 0 0,0 0-1 0 0,0 0 1 0 0,0 0-1 0 0,0 0 1 0 0,-1 0-1 0 0,1-1 1 0 0,0 1-1 0 0,0 0 1 0 0,0 0-1 0 0,0 0 1 0 0,0 0-1 0 0,0-1 1 0 0,-1 1-1 0 0,1 0 1 0 0,0 0-1 0 0,0 0 1 0 0,0-1-1 0 0,0 1 1 0 0,0 0-1 0 0,0 0 1 0 0,0 0-1 0 0,0-1 1 0 0,0 1-1 0 0,0 0 1 0 0,0 0 0 0 0,0-1-1 0 0,0 1 1 0 0,-10 19 894 0 0,7 38-281 0 0,2 0 0 0 0,10 81-1 0 0,-1-12-578 0 0,-4-42-132 0 0,1 46-138 0 0,-8-43-3910 0 0,3-72 2526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3"/>
    </inkml:context>
    <inkml:brush xml:id="br0">
      <inkml:brushProperty name="width" value="0.05" units="cm"/>
      <inkml:brushProperty name="height" value="0.05" units="cm"/>
    </inkml:brush>
  </inkml:definitions>
  <inkml:trace contextRef="#ctx0" brushRef="#br0">55 465 4064 0 0,'-5'-3'162'0'0,"1"0"0"0"0,0-1 0 0 0,0 0 0 0 0,0 0 0 0 0,0 0 0 0 0,1 0 0 0 0,-1 0 0 0 0,1-1 1 0 0,1 1-1 0 0,-1-1 0 0 0,0 0 0 0 0,1 0 0 0 0,0 0 0 0 0,0 0 0 0 0,1 0 0 0 0,-1-1 0 0 0,1 1 0 0 0,0 0 0 0 0,1-1 0 0 0,-1 1 0 0 0,1-1 0 0 0,0 1 0 0 0,1-1 0 0 0,-1 1 0 0 0,1 0 0 0 0,0-1 0 0 0,0 1 0 0 0,1 0 0 0 0,-1-1 0 0 0,1 1 0 0 0,0 0 0 0 0,1 0 0 0 0,3-6 0 0 0,6-4-20 0 0,1 0 0 0 0,0 0 0 0 0,1 1-1 0 0,0 1 1 0 0,1 1 0 0 0,1 0 0 0 0,0 0 0 0 0,0 2 0 0 0,1 0 0 0 0,32-13 0 0 0,16-2 299 0 0,116-29 0 0 0,-83 28-30 0 0,-55 13-43 0 0,72-11 0 0 0,-114 23-363 0 0,-1 1 0 0 0,1 0 0 0 0,0 1 0 0 0,0-1 0 0 0,0 0 0 0 0,0 0 0 0 0,0 0 0 0 0,0 0 0 0 0,0 1 0 0 0,0-1 0 0 0,-1 0 0 0 0,1 1 0 0 0,0-1 0 0 0,0 1 0 0 0,0-1 0 0 0,-1 1 0 0 0,1-1 0 0 0,0 1 0 0 0,0 0 0 0 0,-1-1-1 0 0,1 1 1 0 0,-1 0 0 0 0,1-1 0 0 0,-1 1 0 0 0,1 0 0 0 0,-1 0 0 0 0,1 0 0 0 0,-1 0 0 0 0,1-1 0 0 0,-1 1 0 0 0,0 0 0 0 0,0 0 0 0 0,1 2 0 0 0,3 38 63 0 0,-3-25-36 0 0,11 83 376 0 0,51 298 1943 0 0,-54-362-2112 0 0,154 734 1893 0 0,-45-146-1380 0 0,-77-428-290 0 0,-12-8-308 0 0,9 300-1 0 0,-26-256-103 0 0,-10 130-36 0 0,1 11 51 0 0,0-354 248 0 0,-2-1-2085 0 0,-11-29-4319 0 0,0 1 2598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4"/>
    </inkml:context>
    <inkml:brush xml:id="br0">
      <inkml:brushProperty name="width" value="0.05" units="cm"/>
      <inkml:brushProperty name="height" value="0.05" units="cm"/>
    </inkml:brush>
  </inkml:definitions>
  <inkml:trace contextRef="#ctx0" brushRef="#br0">110 1 5372 0 0,'-4'1'224'0'0,"1"1"-1"0"0,0 0 0 0 0,0 0 0 0 0,0 0 0 0 0,0 0 0 0 0,0 1 0 0 0,1-1 1 0 0,-1 1-1 0 0,1 0 0 0 0,-1-1 0 0 0,1 1 0 0 0,0 0 0 0 0,0 1 0 0 0,0-1 1 0 0,1 0-1 0 0,-1 0 0 0 0,1 1 0 0 0,-1-1 0 0 0,1 1 0 0 0,0-1 0 0 0,1 1 1 0 0,-1-1-1 0 0,1 1 0 0 0,-1 0 0 0 0,1-1 0 0 0,1 8 0 0 0,0 13 295 0 0,1 0 0 0 0,1 0 0 0 0,6 26 0 0 0,-1-12 143 0 0,5 53-488 0 0,-4 0 0 0 0,-3 0-1 0 0,-5 0 1 0 0,-3 1 0 0 0,-5-1 0 0 0,-3 0 0 0 0,-5-1 0 0 0,-26 89-1 0 0,40-174-201 0 0,-4 11-166 0 0,0 0 0 0 0,-1 0 1 0 0,-14 27-1 0 0,25-72-6453 0 0,-3 9 4240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5"/>
    </inkml:context>
    <inkml:brush xml:id="br0">
      <inkml:brushProperty name="width" value="0.05" units="cm"/>
      <inkml:brushProperty name="height" value="0.05" units="cm"/>
    </inkml:brush>
  </inkml:definitions>
  <inkml:trace contextRef="#ctx0" brushRef="#br0">348 0 6721 0 0,'-11'2'181'0'0,"1"0"1"0"0,-1 1 0 0 0,1 0 0 0 0,0 1-1 0 0,0 0 1 0 0,1 1 0 0 0,-1 0 0 0 0,1 0-1 0 0,0 1 1 0 0,0 0 0 0 0,1 0-1 0 0,-1 1 1 0 0,2 0 0 0 0,-1 1 0 0 0,1 0-1 0 0,0 0 1 0 0,0 0 0 0 0,1 1 0 0 0,-5 10-1 0 0,-13 22 77 0 0,3 0-1 0 0,-32 86 1 0 0,49-117-251 0 0,-13 35 132 0 0,2 0-1 0 0,-13 65 1 0 0,25-96-82 0 0,1 0 1 0 0,0 0-1 0 0,1 0 0 0 0,1 1 0 0 0,0-1 0 0 0,1 1 1 0 0,1-1-1 0 0,0 0 0 0 0,1 0 0 0 0,0 0 1 0 0,1 0-1 0 0,8 18 0 0 0,-9-27 1 0 0,0 0 0 0 0,0 0 0 0 0,0 0 0 0 0,1 0 0 0 0,0-1 0 0 0,0 1 0 0 0,0-1 0 0 0,0 0 0 0 0,1 0 0 0 0,-1-1 1 0 0,1 1-1 0 0,0-1 0 0 0,0 0 0 0 0,0-1 0 0 0,1 1 0 0 0,-1-1 0 0 0,1 0 0 0 0,7 2 0 0 0,-10-3-13 0 0,0-1 0 0 0,0 0 0 0 0,0 0 0 0 0,0 0 1 0 0,0 0-1 0 0,0 0 0 0 0,0 0 0 0 0,0-1 0 0 0,0 0 0 0 0,0 1 0 0 0,0-1 1 0 0,0 0-1 0 0,0 0 0 0 0,-1-1 0 0 0,1 1 0 0 0,0-1 0 0 0,-1 1 0 0 0,1-1 0 0 0,-1 0 1 0 0,0 0-1 0 0,1 0 0 0 0,-1 0 0 0 0,0 0 0 0 0,0-1 0 0 0,0 1 0 0 0,-1 0 1 0 0,1-1-1 0 0,0 0 0 0 0,-1 1 0 0 0,0-1 0 0 0,0 0 0 0 0,0 0 0 0 0,0 0 1 0 0,0 1-1 0 0,0-1 0 0 0,0-4 0 0 0,0 3-47 0 0,0 0-1 0 0,0 0 1 0 0,-1-1-1 0 0,1 1 1 0 0,-1 0 0 0 0,0 0-1 0 0,0-1 1 0 0,0 1-1 0 0,0 0 1 0 0,-1-1 0 0 0,0 1-1 0 0,0 0 1 0 0,0 0-1 0 0,-1 0 1 0 0,1 0 0 0 0,-1 0-1 0 0,0 0 1 0 0,0 0-1 0 0,0 1 1 0 0,0-1 0 0 0,-1 1-1 0 0,0-1 1 0 0,1 1-1 0 0,-1 0 1 0 0,0 0 0 0 0,-1 0-1 0 0,1 0 1 0 0,-7-3-1 0 0,3 2-307 0 0,1 1-1 0 0,-1 0 0 0 0,1 0 1 0 0,-1 1-1 0 0,0 0 0 0 0,0 0 0 0 0,0 0 1 0 0,0 1-1 0 0,-1 0 0 0 0,1 1 1 0 0,0 0-1 0 0,0 0 0 0 0,0 0 0 0 0,-1 1 1 0 0,1 0-1 0 0,-9 3 0 0 0,-13 5-1900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6"/>
    </inkml:context>
    <inkml:brush xml:id="br0">
      <inkml:brushProperty name="width" value="0.05" units="cm"/>
      <inkml:brushProperty name="height" value="0.05" units="cm"/>
    </inkml:brush>
  </inkml:definitions>
  <inkml:trace contextRef="#ctx0" brushRef="#br0">32 0 8237 0 0,'-2'1'69'0'0,"0"-1"0"0"0,0 1-1 0 0,0 0 1 0 0,1 0 0 0 0,-1 0 0 0 0,1 0 0 0 0,-1 0 0 0 0,0 0 0 0 0,1 1 0 0 0,0-1 0 0 0,-1 0 0 0 0,1 1 0 0 0,0-1-1 0 0,0 1 1 0 0,0-1 0 0 0,0 1 0 0 0,0 0 0 0 0,0 0 0 0 0,0-1 0 0 0,0 1 0 0 0,1 0 0 0 0,-1 0 0 0 0,1 0-1 0 0,-1 0 1 0 0,1-1 0 0 0,0 1 0 0 0,0 0 0 0 0,0 3 0 0 0,0 6 373 0 0,0 1 0 0 0,1 0-1 0 0,5 19 1 0 0,-2-7-214 0 0,35 265 2880 0 0,34 396-64 0 0,-43-53-1638 0 0,4 81-826 0 0,-32-486-499 0 0,-54 435 0 0 0,43-621 25 0 0,-1 16-1129 0 0,4-98-5337 0 0,3-33 625 0 0,0 44 3906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7"/>
    </inkml:context>
    <inkml:brush xml:id="br0">
      <inkml:brushProperty name="width" value="0.05" units="cm"/>
      <inkml:brushProperty name="height" value="0.05" units="cm"/>
    </inkml:brush>
  </inkml:definitions>
  <inkml:trace contextRef="#ctx0" brushRef="#br0">9 244 4772 0 0,'-1'-3'134'0'0,"0"1"0"0"0,0 0-1 0 0,0 0 1 0 0,0-1-1 0 0,0 1 1 0 0,1-1-1 0 0,-1 1 1 0 0,1-1-1 0 0,-1 1 1 0 0,1-1-1 0 0,0 1 1 0 0,0-1-1 0 0,0 1 1 0 0,0-1-1 0 0,1 1 1 0 0,-1-1-1 0 0,1 1 1 0 0,-1-1 0 0 0,1 1-1 0 0,0-1 1 0 0,0 1-1 0 0,0 0 1 0 0,0-1-1 0 0,0 1 1 0 0,1 0-1 0 0,-1 0 1 0 0,1 0-1 0 0,-1 0 1 0 0,1 0-1 0 0,0 0 1 0 0,0 1-1 0 0,0-1 1 0 0,0 1 0 0 0,0-1-1 0 0,0 1 1 0 0,4-2-1 0 0,9-7 272 0 0,1 2-1 0 0,0 0 1 0 0,0 1-1 0 0,19-5 1 0 0,-24 8-282 0 0,69-23 519 0 0,1 4 1 0 0,1 4-1 0 0,1 3 0 0 0,0 4 0 0 0,1 3 1 0 0,111 4-1 0 0,-190 5-588 0 0,0 1-1 0 0,-1 0 1 0 0,1 0 0 0 0,0 0-1 0 0,0 1 1 0 0,-1-1 0 0 0,1 1 0 0 0,-1 0-1 0 0,1 1 1 0 0,-1-1 0 0 0,0 1-1 0 0,0 0 1 0 0,0 0 0 0 0,0 0-1 0 0,0 1 1 0 0,-1-1 0 0 0,0 1 0 0 0,1 0-1 0 0,-2 0 1 0 0,1 0 0 0 0,0 0-1 0 0,-1 0 1 0 0,1 1 0 0 0,-1-1 0 0 0,2 9-1 0 0,6 14 249 0 0,-2-1 0 0 0,-1 2 0 0 0,5 39-1 0 0,-6-32-121 0 0,105 430 1836 0 0,22 131-418 0 0,-97-328-1214 0 0,-13 0 1 0 0,-12 303-1 0 0,-23-412 156 0 0,-40 191 0 0 0,3-132-233 0 0,-6 35-134 0 0,55-251-201 0 0,-1 1 0 0 0,0 0 0 0 0,0-1-1 0 0,0 1 1 0 0,0-1 0 0 0,0 1 0 0 0,0-1 0 0 0,-1 1 0 0 0,1-1-1 0 0,-1 0 1 0 0,-3 4 0 0 0,5-6-55 0 0,0 0 1 0 0,0 0-1 0 0,0 1 0 0 0,-1-1 1 0 0,1 0-1 0 0,0 0 0 0 0,0 0 1 0 0,-1 1-1 0 0,1-1 0 0 0,0 0 1 0 0,0 0-1 0 0,-1 0 0 0 0,1 0 1 0 0,0 0-1 0 0,-1 0 1 0 0,1 0-1 0 0,0 1 0 0 0,0-1 1 0 0,-1 0-1 0 0,1 0 0 0 0,0 0 1 0 0,-1 0-1 0 0,1 0 0 0 0,0 0 1 0 0,-1-1-1 0 0,1 1 0 0 0,0 0 1 0 0,0 0-1 0 0,-1 0 0 0 0,1 0 1 0 0,0 0-1 0 0,0 0 0 0 0,-1 0 1 0 0,1-1-1 0 0,-5-18-7204 0 0,5 6 2709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8"/>
    </inkml:context>
    <inkml:brush xml:id="br0">
      <inkml:brushProperty name="width" value="0.05" units="cm"/>
      <inkml:brushProperty name="height" value="0.05" units="cm"/>
    </inkml:brush>
  </inkml:definitions>
  <inkml:trace contextRef="#ctx0" brushRef="#br0">72 218 6389 0 0,'-5'7'257'0'0,"0"0"0"0"0,0 0 1 0 0,1 0-1 0 0,-1 1 0 0 0,1-1 0 0 0,1 1 1 0 0,0 0-1 0 0,-4 16 0 0 0,-9 71 696 0 0,4-13-696 0 0,10-59 702 0 0,12-31 1081 0 0,14-34-121 0 0,2-20-941 0 0,26-89 1 0 0,19-48-109 0 0,-71 197-866 0 0,1 0 0 0 0,0 0 0 0 0,0 0 0 0 0,0 0 0 0 0,0 0-1 0 0,0 0 1 0 0,1 0 0 0 0,-1 0 0 0 0,1 0 0 0 0,-1 0 0 0 0,1 1 0 0 0,-1-1 0 0 0,1 1 0 0 0,0-1 0 0 0,0 1 0 0 0,0 0 0 0 0,0 0-1 0 0,0 0 1 0 0,0 0 0 0 0,0 0 0 0 0,0 0 0 0 0,0 0 0 0 0,0 0 0 0 0,1 1 0 0 0,-1 0 0 0 0,0-1 0 0 0,1 1 0 0 0,-1 0 0 0 0,5 0-1 0 0,-4 1-3 0 0,1 0 0 0 0,-1 1 0 0 0,1-1-1 0 0,-1 1 1 0 0,1 0 0 0 0,-1 0 0 0 0,0 0-1 0 0,0 0 1 0 0,0 1 0 0 0,0-1-1 0 0,0 1 1 0 0,0 0 0 0 0,-1 0 0 0 0,1 0-1 0 0,-1 0 1 0 0,0 0 0 0 0,3 6 0 0 0,0 1 9 0 0,0-1 1 0 0,-1 1 0 0 0,0 0-1 0 0,-1 1 1 0 0,0-1 0 0 0,-1 1-1 0 0,0-1 1 0 0,-1 1 0 0 0,0 0 0 0 0,0-1-1 0 0,-1 1 1 0 0,0 0 0 0 0,-1 0-1 0 0,-1-1 1 0 0,1 1 0 0 0,-2-1-1 0 0,0 1 1 0 0,0-1 0 0 0,0 0 0 0 0,-1 0-1 0 0,-7 12 1 0 0,2-7-266 0 0,0 1-1 0 0,-1-2 1 0 0,-1 1-1 0 0,0-1 1 0 0,-1-1 0 0 0,0 0-1 0 0,-1 0 1 0 0,-1-2 0 0 0,0 1-1 0 0,0-2 1 0 0,-1 0-1 0 0,-17 8 1 0 0,7-9-2252 0 0,24-9 2317 0 0,1 0 0 0 0,-1 1 0 0 0,1-1 0 0 0,-1 0 0 0 0,0 0 0 0 0,1 0 0 0 0,-1 0 0 0 0,1 0 0 0 0,-1 0 0 0 0,0-1 0 0 0,1 1 0 0 0,-1 0 0 0 0,1 0 0 0 0,-1 0 0 0 0,1-1 0 0 0,-1 1 0 0 0,0 0 0 0 0,1 0 0 0 0,-1-1 0 0 0,1 1 0 0 0,-1-1 0 0 0,1 1 1 0 0,0 0-1 0 0,-1-1 0 0 0,0 0 0 0 0,-1-4-1836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9"/>
    </inkml:context>
    <inkml:brush xml:id="br0">
      <inkml:brushProperty name="width" value="0.05" units="cm"/>
      <inkml:brushProperty name="height" value="0.05" units="cm"/>
    </inkml:brush>
  </inkml:definitions>
  <inkml:trace contextRef="#ctx0" brushRef="#br0">76 184 8321 0 0,'3'-3'2058'0'0,"-9"6"-420"0"0,-10 10-778 0 0,8-1-814 0 0,1 0-1 0 0,0 1 1 0 0,0-1-1 0 0,2 2 1 0 0,0-1-1 0 0,0 1 1 0 0,1-1-1 0 0,1 1 1 0 0,-2 18 0 0 0,4-17 1459 0 0,5-13-328 0 0,13-19 352 0 0,16-34-637 0 0,3-4-282 0 0,2 1 0 0 0,90-96 0 0 0,-108 127-527 0 0,-12 12-46 0 0,-8 11-39 0 0,0 0 1 0 0,0 0-1 0 0,0 0 1 0 0,0 0-1 0 0,-1 0 1 0 0,1 0-1 0 0,0 0 1 0 0,0 0 0 0 0,0 0-1 0 0,0 0 1 0 0,0 0-1 0 0,0 0 1 0 0,0 0-1 0 0,0 0 1 0 0,0 0-1 0 0,0 0 1 0 0,0 0-1 0 0,0 0 1 0 0,0 0-1 0 0,0 0 1 0 0,0 0-1 0 0,0 0 1 0 0,-1 0-1 0 0,1 0 1 0 0,0 0 0 0 0,0 0-1 0 0,0 0 1 0 0,0 0-1 0 0,0 0 1 0 0,0 0-1 0 0,0-1 1 0 0,0 1-1 0 0,0 0 1 0 0,0 0-1 0 0,0 0 1 0 0,0 0-1 0 0,0 0 1 0 0,0 0-1 0 0,0 0 1 0 0,0 0-1 0 0,0 0 1 0 0,0 0 0 0 0,0 0-1 0 0,0 0 1 0 0,0 0-1 0 0,0 0 1 0 0,0-1-1 0 0,-2 5-17 0 0,-1 0 0 0 0,1-1 1 0 0,-1 1-1 0 0,1 0 0 0 0,0 0 0 0 0,1 0 0 0 0,-1 0 0 0 0,-1 6 0 0 0,-1 1 37 0 0,-16 31 38 0 0,16-35-68 0 0,0 0 0 0 0,0 0 1 0 0,1 0-1 0 0,0 1 1 0 0,0-1-1 0 0,1 1 1 0 0,0 0-1 0 0,0 0 1 0 0,1 0-1 0 0,0 0 1 0 0,0 0-1 0 0,1 0 1 0 0,0 11-1 0 0,1-13 11 0 0,1 1 1 0 0,0-1-1 0 0,0 0 0 0 0,0 0 0 0 0,1 0 1 0 0,0 0-1 0 0,0 0 0 0 0,0 0 0 0 0,1-1 1 0 0,0 1-1 0 0,0-1 0 0 0,0 0 1 0 0,6 5-1 0 0,16 21 30 0 0,-24-30-34 0 0,-1 1-1 0 0,1 0 1 0 0,-1 0 0 0 0,0 0 0 0 0,0 0 0 0 0,0 0-1 0 0,0 1 1 0 0,0-1 0 0 0,0 0 0 0 0,-1 0 0 0 0,1 1 0 0 0,-1-1-1 0 0,1 0 1 0 0,-1 1 0 0 0,0-1 0 0 0,0 0 0 0 0,0 1-1 0 0,0-1 1 0 0,-1 0 0 0 0,1 1 0 0 0,-2 3 0 0 0,1-3 6 0 0,-1 1 0 0 0,0 0 0 0 0,-1 0 0 0 0,1-1 0 0 0,-1 1 1 0 0,1-1-1 0 0,-1 0 0 0 0,0 0 0 0 0,0 0 0 0 0,0 0 0 0 0,-5 2 0 0 0,-8 7-69 0 0,-2-2 0 0 0,0-1-1 0 0,-35 15 1 0 0,50-23 42 0 0,3-1-8 0 0,-7 3-355 0 0,1-1 1 0 0,0 1-1 0 0,-1-1 0 0 0,1-1 1 0 0,-1 1-1 0 0,1-1 1 0 0,-8 0-1 0 0,14-1 183 0 0,0-1 0 0 0,0 0 0 0 0,-1 1 0 0 0,1-1 0 0 0,0 0 0 0 0,0 1 0 0 0,0-1 0 0 0,0 0 0 0 0,0 1 0 0 0,0-1 0 0 0,0 0 0 0 0,0 1 0 0 0,0-1 0 0 0,1 0 0 0 0,-1 1 0 0 0,0-1 0 0 0,0 0 0 0 0,1 1 0 0 0,-1-1 0 0 0,0 1 0 0 0,1-1 0 0 0,-1 1 0 0 0,0-1 0 0 0,1 0 0 0 0,-1 1 0 0 0,1-1 0 0 0,-1 1 0 0 0,1 0 0 0 0,-1-1 0 0 0,2 0 0 0 0,16-21-2274 0 0,48-32-769 0 0,15-14 2105 0 0,-10 6 2033 0 0,-46 43 637 0 0,33-34 0 0 0,40-39 4687 0 0,-114 96-4920 0 0,-10 7-1307 0 0,20-7 12 0 0,-1 1 1 0 0,0-1-1 0 0,1 1 0 0 0,0 0 1 0 0,0 1-1 0 0,0-1 1 0 0,1 1-1 0 0,0 0 1 0 0,0 1-1 0 0,0-1 1 0 0,1 1-1 0 0,-5 10 0 0 0,7-12 1 0 0,0-1 0 0 0,0 1 0 0 0,1 0 0 0 0,-1-1 0 0 0,1 1 0 0 0,0 0 0 0 0,1 0 0 0 0,-1 0 0 0 0,1 0 0 0 0,0 0 0 0 0,0 0 0 0 0,1 0 0 0 0,-1 0 0 0 0,1 0 0 0 0,0 0 0 0 0,1 0 0 0 0,-1-1 0 0 0,1 1 0 0 0,0 0 0 0 0,4 7 0 0 0,11 13 95 0 0,0-1-1 0 0,33 33 0 0 0,0 1-57 0 0,-49-58-28 0 0,-1 1 0 0 0,0-1 0 0 0,1 0 0 0 0,-1 1 1 0 0,1-1-1 0 0,-1 1 0 0 0,0 0 0 0 0,1-1 0 0 0,-1 1 0 0 0,0-1 0 0 0,0 1 0 0 0,0-1 0 0 0,1 1 0 0 0,-1 0 0 0 0,0-1 0 0 0,0 1 0 0 0,0-1 0 0 0,0 1 0 0 0,0 0 0 0 0,0-1 0 0 0,0 1 0 0 0,0 0 0 0 0,0-1 0 0 0,0 1 0 0 0,-1-1 0 0 0,1 1 0 0 0,0-1 0 0 0,0 1 0 0 0,-1 0 0 0 0,1-1 0 0 0,0 1 0 0 0,-1 0 0 0 0,-21 12 103 0 0,-36-2-136 0 0,53-10 12 0 0,3-1 115 0 0,-5 1-374 0 0,-1 0 0 0 0,1 0-1 0 0,0-1 1 0 0,-15-1 0 0 0,21 1 175 0 0,0 0-1 0 0,1 0 1 0 0,-1-1 0 0 0,1 1 0 0 0,-1 0-1 0 0,0 0 1 0 0,1 0 0 0 0,-1-1-1 0 0,1 1 1 0 0,-1 0 0 0 0,1-1 0 0 0,-1 1-1 0 0,1 0 1 0 0,-1-1 0 0 0,1 1-1 0 0,-1-1 1 0 0,1 1 0 0 0,0-1 0 0 0,-1 1-1 0 0,1-1 1 0 0,-1 1 0 0 0,1-1-1 0 0,0 1 1 0 0,0-1 0 0 0,-1 0 0 0 0,1-1-60 0 0,0 1 1 0 0,0-1 0 0 0,1 1 0 0 0,-1-1 0 0 0,0 1 0 0 0,0-1 0 0 0,1 1-1 0 0,-1 0 1 0 0,1-1 0 0 0,0 1 0 0 0,-1 0 0 0 0,1-1 0 0 0,0 1-1 0 0,0 0 1 0 0,1-2 0 0 0,14-17-632 0 0,1 1-1 0 0,1 0 1 0 0,31-24-1 0 0,-34 30 1351 0 0,0 0-1 0 0,0 0 1 0 0,-1-2-1 0 0,-1 1 0 0 0,0-2 1 0 0,-1 0-1 0 0,10-19 1 0 0,-17 16 869 0 0,-15 15-816 0 0,-27 17-522 0 0,34-11-91 0 0,1-1-1 0 0,-1 1 0 0 0,1 0 0 0 0,-1-1 0 0 0,1 1 0 0 0,-1 1 0 0 0,1-1 0 0 0,0 0 0 0 0,0 0 0 0 0,0 1 0 0 0,1-1 0 0 0,-1 1 0 0 0,0-1-1 0 0,1 1 1 0 0,0 0 0 0 0,0 0 0 0 0,-1 0 0 0 0,2 0 0 0 0,-1 0 0 0 0,0 0 0 0 0,1 0 0 0 0,-1 0 0 0 0,1 0 0 0 0,0 0 0 0 0,0 0 0 0 0,0 0 0 0 0,0 0 0 0 0,2 6 0 0 0,-1-2-35 0 0,0 1 1 0 0,1-1 0 0 0,0 0 0 0 0,0 1-1 0 0,1-1 1 0 0,0 0 0 0 0,0-1 0 0 0,0 1-1 0 0,1-1 1 0 0,6 9 0 0 0,-6-10-16 0 0,-1-1 1 0 0,1 0-1 0 0,0-1 1 0 0,0 1 0 0 0,0-1-1 0 0,1 1 1 0 0,-1-1-1 0 0,1 0 1 0 0,0-1-1 0 0,0 1 1 0 0,0-1 0 0 0,0 0-1 0 0,0 0 1 0 0,0-1-1 0 0,0 0 1 0 0,1 0-1 0 0,-1 0 1 0 0,1 0 0 0 0,-1-1-1 0 0,1 0 1 0 0,-1 0-1 0 0,1 0 1 0 0,-1-1-1 0 0,0 1 1 0 0,1-2 0 0 0,9-2-1 0 0,-8 1 128 0 0,1 0 0 0 0,0-1 0 0 0,-1 0 0 0 0,1-1 0 0 0,-1 1 0 0 0,0-1 0 0 0,-1-1 0 0 0,1 1 0 0 0,-1-1 1 0 0,0 0-1 0 0,-1-1 0 0 0,0 1 0 0 0,0-1 0 0 0,0 0 0 0 0,0-1 0 0 0,4-11 0 0 0,-5 11 298 0 0,-1 0 0 0 0,0 0 0 0 0,-1-1 0 0 0,3-15 1 0 0,-5 23-344 0 0,1 0 1 0 0,-1 0-1 0 0,0 1 1 0 0,0-1-1 0 0,0 0 1 0 0,0 0-1 0 0,0 0 1 0 0,0 0 0 0 0,-1 0-1 0 0,1 0 1 0 0,0 1-1 0 0,0-1 1 0 0,-1 0-1 0 0,1 0 1 0 0,0 0-1 0 0,-1 1 1 0 0,1-1 0 0 0,-1 0-1 0 0,1 0 1 0 0,-1 1-1 0 0,1-1 1 0 0,-1 0-1 0 0,0 0 1 0 0,0 1-36 0 0,-1-1 1 0 0,1 1-1 0 0,-1 0 1 0 0,1 0-1 0 0,-1 0 0 0 0,1 0 1 0 0,0 0-1 0 0,-1 0 1 0 0,1 0-1 0 0,-1 1 1 0 0,1-1-1 0 0,-1 0 0 0 0,1 1 1 0 0,0-1-1 0 0,-1 1 1 0 0,1 0-1 0 0,0-1 1 0 0,0 1-1 0 0,-3 1 0 0 0,-9 8 3 0 0,1 0-1 0 0,0 0 0 0 0,0 1 0 0 0,1 1 0 0 0,1 0 1 0 0,0 0-1 0 0,1 1 0 0 0,0 0 0 0 0,-12 24 1 0 0,14-25-19 0 0,6-11 13 0 0,0 1 0 0 0,0 0 0 0 0,0-1 0 0 0,0 1-1 0 0,0 0 1 0 0,1-1 0 0 0,-1 1 0 0 0,0 0 0 0 0,1 0 0 0 0,0 0-1 0 0,-1-1 1 0 0,1 1 0 0 0,0 3 0 0 0,6-4 131 0 0,8-13 196 0 0,17-25 283 0 0,-1-1 1 0 0,-3-1 0 0 0,-1-2-1 0 0,36-76 1 0 0,-62 116-607 0 0,0 1 1 0 0,0 0-1 0 0,0 0 1 0 0,0 0-1 0 0,0 0 1 0 0,0 0-1 0 0,1-1 1 0 0,-1 1-1 0 0,0 0 1 0 0,0 0-1 0 0,0 0 1 0 0,0 0-1 0 0,0 0 1 0 0,0 0-1 0 0,0 0 1 0 0,0-1 0 0 0,0 1-1 0 0,0 0 1 0 0,0 0-1 0 0,0 0 1 0 0,1 0-1 0 0,-1 0 1 0 0,0 0-1 0 0,0 0 1 0 0,0 0-1 0 0,0 0 1 0 0,0 0-1 0 0,0 0 1 0 0,0-1-1 0 0,1 1 1 0 0,-1 0-1 0 0,0 0 1 0 0,0 0-1 0 0,0 0 1 0 0,0 0-1 0 0,0 0 1 0 0,1 0-1 0 0,-1 0 1 0 0,0 0-1 0 0,0 0 1 0 0,0 0-1 0 0,0 0 1 0 0,0 0 0 0 0,0 0-1 0 0,1 1 1 0 0,-1-1-1 0 0,0 0 1 0 0,0 0-1 0 0,0 0 1 0 0,0 0-1 0 0,0 0 1 0 0,0 0-1 0 0,0 0 1 0 0,1 0-1 0 0,-1 0 1 0 0,0 1-1 0 0,5 10-88 0 0,3 24-400 0 0,-7-29 251 0 0,2 16-1352 0 0,-1 0 0 0 0,0 0-1 0 0,-2 0 1 0 0,-1 0 0 0 0,0 0 0 0 0,-8 35-1 0 0,8-51 960 0 0,1-44 1166 0 0,-1-1-1 0 0,-2 1 1 0 0,-2 0-1 0 0,-1 0 1 0 0,-13-43-1 0 0,23 92-542 0 0,0-1-1 0 0,1 0 1 0 0,0 0 0 0 0,1 0-1 0 0,0-1 1 0 0,14 16 0 0 0,-17-21 24 0 0,-1-1 1 0 0,1 1-1 0 0,0-1 1 0 0,0 0-1 0 0,0 0 1 0 0,1-1-1 0 0,-1 1 1 0 0,1 0-1 0 0,-1-1 1 0 0,1 0-1 0 0,0 0 1 0 0,0 0 0 0 0,0-1-1 0 0,0 1 1 0 0,0-1-1 0 0,0 0 1 0 0,0 0-1 0 0,0 0 1 0 0,1 0-1 0 0,-1-1 1 0 0,0 0-1 0 0,0 0 1 0 0,1 0-1 0 0,7-2 1 0 0,-10 1 17 0 0,0 0 1 0 0,0 0-1 0 0,0 0 1 0 0,0 0 0 0 0,-1-1-1 0 0,1 1 1 0 0,0-1-1 0 0,-1 1 1 0 0,1-1-1 0 0,-1 0 1 0 0,0 1-1 0 0,1-1 1 0 0,-1 0-1 0 0,0 0 1 0 0,0 0 0 0 0,0 0-1 0 0,0 0 1 0 0,-1 0-1 0 0,1 0 1 0 0,0-3-1 0 0,-2-2-51 0 0,-7 32 33 0 0,5-13-148 0 0,1 1 0 0 0,0-1-1 0 0,0 1 1 0 0,1 0 0 0 0,1-1-1 0 0,2 22 1 0 0,-1-24-427 0 0,1 0-1 0 0,1 0 1 0 0,0 0 0 0 0,1-1-1 0 0,6 14 1 0 0,-3-11-689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0"/>
    </inkml:context>
    <inkml:brush xml:id="br0">
      <inkml:brushProperty name="width" value="0.05" units="cm"/>
      <inkml:brushProperty name="height" value="0.05" units="cm"/>
    </inkml:brush>
  </inkml:definitions>
  <inkml:trace contextRef="#ctx0" brushRef="#br0">115 6 9057 0 0,'-4'-2'113'0'0,"1"1"1"0"0,-1 0-1 0 0,1 1 1 0 0,-1-1-1 0 0,1 1 1 0 0,-1 0-1 0 0,0-1 1 0 0,1 1-1 0 0,-1 1 1 0 0,0-1-1 0 0,1 1 1 0 0,-1-1-1 0 0,1 1 1 0 0,-1 0-1 0 0,1 0 1 0 0,-1 1-1 0 0,1-1 1 0 0,0 1-1 0 0,-1-1 1 0 0,1 1-1 0 0,0 0 1 0 0,0 1-1 0 0,0-1 1 0 0,1 0-1 0 0,-1 1 1 0 0,0-1-1 0 0,1 1 1 0 0,0 0-1 0 0,0 0 1 0 0,-1 0-1 0 0,2 0 1 0 0,-1 0-1 0 0,0 0 1 0 0,1 1-1 0 0,-1-1 1 0 0,1 1-1 0 0,0-1 1 0 0,0 1-1 0 0,1-1 1 0 0,-1 1-1 0 0,0 5 1 0 0,1-4-20 0 0,-1 0 0 0 0,1-1 0 0 0,0 1 0 0 0,0 0 0 0 0,1 0 1 0 0,-1 0-1 0 0,1 0 0 0 0,0 0 0 0 0,1-1 0 0 0,-1 1 0 0 0,1 0 0 0 0,0-1 0 0 0,0 1 0 0 0,0-1 0 0 0,0 0 1 0 0,5 6-1 0 0,5 4 1 0 0,0-1 0 0 0,0 0 0 0 0,20 15 0 0 0,-21-19-77 0 0,0 0 0 0 0,-1 1 0 0 0,0 0 0 0 0,0 0 0 0 0,-1 1 0 0 0,8 14-1 0 0,-14-20-91 0 0,-1 0 0 0 0,0 1-1 0 0,0-1 1 0 0,0 1-1 0 0,0 0 1 0 0,-1-1 0 0 0,0 1-1 0 0,0 0 1 0 0,-1 0-1 0 0,0 0 1 0 0,0 0-1 0 0,0 0 1 0 0,0 0 0 0 0,-1-1-1 0 0,0 1 1 0 0,0 0-1 0 0,-1 0 1 0 0,0-1 0 0 0,0 1-1 0 0,0-1 1 0 0,-1 1-1 0 0,1-1 1 0 0,-6 7-1 0 0,0 0-714 0 0,-1 0 0 0 0,0-1 0 0 0,-1-1 0 0 0,-1 0-1 0 0,1 0 1 0 0,-1-1 0 0 0,-1 0 0 0 0,-20 12 0 0 0,-2-2-1256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1"/>
    </inkml:context>
    <inkml:brush xml:id="br0">
      <inkml:brushProperty name="width" value="0.05" units="cm"/>
      <inkml:brushProperty name="height" value="0.05" units="cm"/>
    </inkml:brush>
  </inkml:definitions>
  <inkml:trace contextRef="#ctx0" brushRef="#br0">0 339 6801 0 0,'20'-30'144'0'0,"3"0"184"0"0,1 1 192 0 0,7-2 140 0 0,-5 3-76 0 0,10 1-84 0 0,4 1-156 0 0,-2 2-124 0 0,7 2 16 0 0,0 2-136 0 0,7 2-12 0 0,3 2-8 0 0,2 3-92 0 0,5 1-132 0 0,-7 4-556 0 0,4 4-964 0 0,-2 4-592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2"/>
    </inkml:context>
    <inkml:brush xml:id="br0">
      <inkml:brushProperty name="width" value="0.05" units="cm"/>
      <inkml:brushProperty name="height" value="0.05" units="cm"/>
    </inkml:brush>
  </inkml:definitions>
  <inkml:trace contextRef="#ctx0" brushRef="#br0">31 0 9277 0 0,'0'0'1043'0'0,"-4"8"-463"0"0,-13 25 45 0 0,13-25 2547 0 0,6 52-2906 0 0,10 188-39 0 0,5 110 908 0 0,20 271 445 0 0,2 21-93 0 0,-34-551-1283 0 0,3 158 120 0 0,-9-203-323 0 0,-3 1-1 0 0,-16 88 0 0 0,19-140-2 0 0,0 3-10 0 0,0 1 1 0 0,0-1 0 0 0,-1 1 0 0 0,1-1-1 0 0,-2 0 1 0 0,1 0 0 0 0,-1 0 0 0 0,1 0-1 0 0,-2 0 1 0 0,1-1 0 0 0,-1 1 0 0 0,0-1-1 0 0,-8 10 1 0 0,11-15-106 0 0,0 0 0 0 0,0 0-1 0 0,0 0 1 0 0,0 0 0 0 0,0-1 0 0 0,0 1 0 0 0,0 0-1 0 0,0 0 1 0 0,0-1 0 0 0,0 1 0 0 0,0 0-1 0 0,1-1 1 0 0,-1 1 0 0 0,0-1 0 0 0,0 1-1 0 0,0-1 1 0 0,1 1 0 0 0,-1-1 0 0 0,0 0 0 0 0,0 1-1 0 0,1-1 1 0 0,-1 0 0 0 0,1 0 0 0 0,-1 0-1 0 0,1 1 1 0 0,-1-1 0 0 0,1 0 0 0 0,-1 0 0 0 0,1 0-1 0 0,-1-2 1 0 0,-15-28-3707 0 0,5-14-206 0 0,5 14 1890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5"/>
    </inkml:context>
    <inkml:brush xml:id="br0">
      <inkml:brushProperty name="width" value="0.05" units="cm"/>
      <inkml:brushProperty name="height" value="0.05" units="cm"/>
    </inkml:brush>
  </inkml:definitions>
  <inkml:trace contextRef="#ctx0" brushRef="#br0">264 113 5901 0 0,'21'-55'1034'0'0,"-20"51"-676"0"0,0 0 0 0 0,-1 0 0 0 0,1 0 0 0 0,-1 0-1 0 0,1 0 1 0 0,-1 0 0 0 0,0 0 0 0 0,-1 0 0 0 0,1-1 0 0 0,-1 1-1 0 0,1 0 1 0 0,-3-4 0 0 0,3 8-330 0 0,-1 0 1 0 0,0 0-1 0 0,1 0 0 0 0,-1 0 1 0 0,1 0-1 0 0,-1 0 0 0 0,1 0 1 0 0,-1 0-1 0 0,0 0 0 0 0,1 0 1 0 0,-1 1-1 0 0,1-1 0 0 0,-1 0 0 0 0,1 0 1 0 0,-1 1-1 0 0,1-1 0 0 0,-1 0 1 0 0,1 1-1 0 0,-1-1 0 0 0,1 0 1 0 0,0 1-1 0 0,-1-1 0 0 0,1 1 1 0 0,-1-1-1 0 0,1 1 0 0 0,0-1 1 0 0,0 1-1 0 0,-1-1 0 0 0,1 1 1 0 0,0-1-1 0 0,0 1 0 0 0,-1-1 1 0 0,1 1-1 0 0,0-1 0 0 0,0 2 0 0 0,-15 25 112 0 0,14-26-118 0 0,-145 226 234 0 0,69-114-84 0 0,67-99 15 0 0,8-12-1 0 0,0 0-1 0 0,0 0 0 0 0,0 1 0 0 0,0-1 0 0 0,1 1 0 0 0,-1-1 0 0 0,1 1 0 0 0,0 0 0 0 0,0-1 0 0 0,0 1 0 0 0,0 0 0 0 0,0 3 0 0 0,32-42 1433 0 0,-28 32-1615 0 0,0 1-1 0 0,1 0 1 0 0,0 0-1 0 0,-1 1 1 0 0,1-1-1 0 0,0 1 1 0 0,0 0 0 0 0,1 0-1 0 0,-1 0 1 0 0,0 0-1 0 0,1 1 1 0 0,-1 0-1 0 0,1-1 1 0 0,-1 2 0 0 0,1-1-1 0 0,-1 1 1 0 0,1-1-1 0 0,0 1 1 0 0,-1 0-1 0 0,1 1 1 0 0,0-1 0 0 0,-1 1-1 0 0,1 0 1 0 0,-1 0-1 0 0,8 4 1 0 0,11 2 14 0 0,-1 2-1 0 0,0 1 1 0 0,31 18 0 0 0,125 94 68 0 0,-130-86-1692 0 0,2-2 0 0 0,93 49 0 0 0,-54-42-2757 0 0,-47-22 1868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3"/>
    </inkml:context>
    <inkml:brush xml:id="br0">
      <inkml:brushProperty name="width" value="0.05" units="cm"/>
      <inkml:brushProperty name="height" value="0.05" units="cm"/>
    </inkml:brush>
  </inkml:definitions>
  <inkml:trace contextRef="#ctx0" brushRef="#br0">110 716 5212 0 0,'-36'-67'840'0'0,"23"46"142"0"0,1 0 0 0 0,2-1-1 0 0,0 0 1 0 0,1 0 0 0 0,-11-41 0 0 0,20 57-820 0 0,0 1 0 0 0,1-1 0 0 0,-1 1 1 0 0,1-1-1 0 0,0 1 0 0 0,0 0 0 0 0,1-1 0 0 0,-1 1 0 0 0,1 0 0 0 0,1 0 0 0 0,-1 0 1 0 0,1 0-1 0 0,-1 1 0 0 0,1-1 0 0 0,1 1 0 0 0,-1-1 0 0 0,6-4 0 0 0,2-3-103 0 0,0 0 1 0 0,1 1-1 0 0,0 1 0 0 0,23-15 0 0 0,19-6-9 0 0,2 2-1 0 0,98-36 0 0 0,126-20 227 0 0,-106 45 468 0 0,233-22 1 0 0,-405 62-723 0 0,0 0 1 0 0,0 1 0 0 0,-1-1 0 0 0,1 0 0 0 0,0 1 0 0 0,0-1 0 0 0,0 1 0 0 0,0 0 0 0 0,0 0 0 0 0,-1 0-1 0 0,1 0 1 0 0,0 0 0 0 0,-1 0 0 0 0,1 0 0 0 0,-1 0 0 0 0,1 0 0 0 0,-1 1 0 0 0,0-1 0 0 0,1 1 0 0 0,-1-1-1 0 0,0 1 1 0 0,0 0 0 0 0,0-1 0 0 0,0 1 0 0 0,0 0 0 0 0,0 0 0 0 0,-1-1 0 0 0,1 1 0 0 0,0 3 0 0 0,4 9 196 0 0,-1 1 0 0 0,3 28 0 0 0,-3-22-155 0 0,51 250 1038 0 0,-11 2 0 0 0,13 429 0 0 0,-68 492 557 0 0,10-1164-1635 0 0,2 352 167 0 0,0-350-104 0 0,-2-23-92 0 0,1-1-1 0 0,1 1 1 0 0,-1-1-1 0 0,1 0 0 0 0,1 0 1 0 0,-1 1-1 0 0,1-1 1 0 0,1 0-1 0 0,6 14 0 0 0,-9-21-24 0 0,1-1 0 0 0,-1 0-1 0 0,1 1 1 0 0,-1-1-1 0 0,1 0 1 0 0,-1 0-1 0 0,1 0 1 0 0,0 0-1 0 0,-1 1 1 0 0,1-1-1 0 0,-1 0 1 0 0,1 0-1 0 0,-1 0 1 0 0,1 0-1 0 0,0 0 1 0 0,-1 0-1 0 0,1 0 1 0 0,-1 0-1 0 0,1-1 1 0 0,-1 1-1 0 0,1 0 1 0 0,0 0-1 0 0,-1 0 1 0 0,1 0-1 0 0,-1-1 1 0 0,1 1-1 0 0,-1 0 1 0 0,1-1-1 0 0,-1 1 1 0 0,0 0-1 0 0,1-1 1 0 0,-1 1-1 0 0,1-1 1 0 0,-1 1-1 0 0,0-1 1 0 0,1 1-1 0 0,-1-1 1 0 0,0 1-1 0 0,1-1 1 0 0,-1 1 0 0 0,0-1-1 0 0,0 1 1 0 0,0-1-1 0 0,1 0 1 0 0,16-28-2515 0 0,16-44-3957 0 0,-13 26 2560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4"/>
    </inkml:context>
    <inkml:brush xml:id="br0">
      <inkml:brushProperty name="width" value="0.05" units="cm"/>
      <inkml:brushProperty name="height" value="0.05" units="cm"/>
    </inkml:brush>
  </inkml:definitions>
  <inkml:trace contextRef="#ctx0" brushRef="#br0">48 28 6101 0 0,'0'-1'170'0'0,"0"0"1"0"0,0 0 0 0 0,0-1-1 0 0,-1 1 1 0 0,1 0 0 0 0,0 0-1 0 0,0 0 1 0 0,-1 0 0 0 0,1 0 0 0 0,-1 0-1 0 0,1 0 1 0 0,-1 0 0 0 0,1 0-1 0 0,-1 0 1 0 0,1 0 0 0 0,-1 0-1 0 0,0 0 1 0 0,0 0 0 0 0,0 0 0 0 0,1 0-1 0 0,-1 1 1 0 0,0-1 0 0 0,0 0-1 0 0,0 1 1 0 0,0-1 0 0 0,0 1 0 0 0,0-1-1 0 0,0 1 1 0 0,0-1 0 0 0,0 1-1 0 0,-1 0 1 0 0,1 0 0 0 0,0-1-1 0 0,-2 1 1 0 0,2 1-103 0 0,0 0 0 0 0,0 0 0 0 0,-1 0 0 0 0,1 0 0 0 0,0 0 0 0 0,0 1 0 0 0,0-1 0 0 0,0 0 0 0 0,0 1 1 0 0,1-1-1 0 0,-1 0 0 0 0,0 1 0 0 0,1-1 0 0 0,-1 1 0 0 0,1-1 0 0 0,-1 1 0 0 0,1-1 0 0 0,0 1 0 0 0,-1 2 0 0 0,-5 33 968 0 0,8-27-960 0 0,0 1-1 0 0,0-1 1 0 0,1 0-1 0 0,1 1 1 0 0,0-2-1 0 0,0 1 1 0 0,1 0-1 0 0,0-1 1 0 0,1 0 0 0 0,0 0-1 0 0,0 0 1 0 0,1-1-1 0 0,0 0 1 0 0,0 0-1 0 0,1-1 1 0 0,0 0 0 0 0,0 0-1 0 0,1-1 1 0 0,0 0-1 0 0,10 5 1 0 0,-16-10 3 0 0,1 0 1 0 0,0 0-1 0 0,-1 0 1 0 0,1 0-1 0 0,0-1 0 0 0,0 1 1 0 0,-1-1-1 0 0,1 0 1 0 0,0 0-1 0 0,0 0 1 0 0,-1-1-1 0 0,1 0 0 0 0,0 1 1 0 0,-1-1-1 0 0,1-1 1 0 0,0 1-1 0 0,-1 0 1 0 0,1-1-1 0 0,-1 0 0 0 0,0 1 1 0 0,0-1-1 0 0,0-1 1 0 0,0 1-1 0 0,0 0 0 0 0,0-1 1 0 0,0 1-1 0 0,-1-1 1 0 0,4-5-1 0 0,5-6 388 0 0,0 0-1 0 0,-1-1 1 0 0,-1-1-1 0 0,11-24 1 0 0,-13 25 98 0 0,0-1 0 0 0,6-26 0 0 0,-13 36-552 0 0,-4 12-9 0 0,-4 13 34 0 0,1 11-34 0 0,1 0-1 0 0,1 0 0 0 0,2 1 0 0 0,1-1 0 0 0,2 40 0 0 0,-1-13-193 0 0,1 104-2927 0 0,2-120-738 0 0,14 78 0 0 0,-5-74 737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5"/>
    </inkml:context>
    <inkml:brush xml:id="br0">
      <inkml:brushProperty name="width" value="0.05" units="cm"/>
      <inkml:brushProperty name="height" value="0.05" units="cm"/>
    </inkml:brush>
  </inkml:definitions>
  <inkml:trace contextRef="#ctx0" brushRef="#br0">9 11 7853 0 0,'-6'-10'1'0'0,"4"11"865"0"0,4 16 3473 0 0,14 67-3597 0 0,-12-63 1265 0 0,14 42-1374 0 0,57 201-12 0 0,-17-52 984 0 0,42 297 1 0 0,-64-218-524 0 0,-2 327-1 0 0,-45 295 795 0 0,5-687-1485 0 0,-64 498 437 0 0,57-643-821 0 0,-8 102-82 0 0,20-174-1075 0 0,0 14 3631 0 0,23-154-21050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6"/>
    </inkml:context>
    <inkml:brush xml:id="br0">
      <inkml:brushProperty name="width" value="0.05" units="cm"/>
      <inkml:brushProperty name="height" value="0.05" units="cm"/>
    </inkml:brush>
  </inkml:definitions>
  <inkml:trace contextRef="#ctx0" brushRef="#br0">11 75 5777 0 0,'-11'-26'1563'0'0,"11"26"-1486"0"0,0-1-1 0 0,0 0 0 0 0,0 0 1 0 0,0 1-1 0 0,0-1 0 0 0,0 0 1 0 0,1 1-1 0 0,-1-1 0 0 0,0 0 1 0 0,0 0-1 0 0,1 1 0 0 0,-1-1 1 0 0,0 0-1 0 0,1 1 0 0 0,-1-1 1 0 0,1 1-1 0 0,-1-1 0 0 0,0 0 1 0 0,1 1-1 0 0,0-1 0 0 0,0 0 1 0 0,4-1 151 0 0,0-1-1 0 0,0 1 1 0 0,0 0 0 0 0,0 1 0 0 0,0-1-1 0 0,0 1 1 0 0,8-1 0 0 0,-10 2-241 0 0,55-9 551 0 0,1 3 1 0 0,-1 2 0 0 0,72 6-1 0 0,176 29 513 0 0,-289-29-974 0 0,35 5 196 0 0,1 2-1 0 0,-1 2 0 0 0,65 23 0 0 0,-103-29-152 0 0,0 1 1 0 0,-1 0-1 0 0,0 1 1 0 0,-1 0-1 0 0,1 1 1 0 0,-1 0-1 0 0,-1 1 1 0 0,0 0-1 0 0,0 1 1 0 0,0 0-1 0 0,-2 1 0 0 0,1 0 1 0 0,-1 1-1 0 0,-1-1 1 0 0,0 2-1 0 0,-1-1 1 0 0,7 16-1 0 0,15 58 490 0 0,-3 2 0 0 0,-5 0 0 0 0,14 118-1 0 0,-9-52-97 0 0,60 493 2170 0 0,-37 5-1781 0 0,-46-610-945 0 0,4 61 29 0 0,27 506 166 0 0,-39-1 626 0 0,-13-424-606 0 0,-7 0 0 0 0,-8-3 0 0 0,-60 190 1 0 0,7-46 192 0 0,84-315-223 0 0,-4 16-826 0 0,5-26-434 0 0,2-17-633 0 0,18-99-6188 0 0,-8 61 5349 0 0,3-15-338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7"/>
    </inkml:context>
    <inkml:brush xml:id="br0">
      <inkml:brushProperty name="width" value="0.05" units="cm"/>
      <inkml:brushProperty name="height" value="0.05" units="cm"/>
    </inkml:brush>
  </inkml:definitions>
  <inkml:trace contextRef="#ctx0" brushRef="#br0">522 18 5372 0 0,'-54'-9'986'0'0,"43"6"-570"0"0,-1 1 0 0 0,1 1 0 0 0,-1 0 0 0 0,0 0 0 0 0,-16 1-1 0 0,10 3-150 0 0,0 1 0 0 0,1 0-1 0 0,-1 2 1 0 0,1 0-1 0 0,0 0 1 0 0,0 2-1 0 0,1 0 1 0 0,0 1-1 0 0,0 1 1 0 0,1 0 0 0 0,0 1-1 0 0,1 0 1 0 0,1 2-1 0 0,-19 20 1 0 0,18-18-41 0 0,1 1 0 0 0,1 1 0 0 0,0 0 0 0 0,2 1 0 0 0,0 0 0 0 0,1 1 0 0 0,1 0 0 0 0,0 0 0 0 0,1 0 1 0 0,2 1-1 0 0,0 0 0 0 0,-4 37 0 0 0,9-42-175 0 0,0 1 0 0 0,1 0 0 0 0,1 0 0 0 0,1-1 0 0 0,0 1-1 0 0,1-1 1 0 0,0 0 0 0 0,1 0 0 0 0,1 0 0 0 0,1-1 0 0 0,0 0 0 0 0,17 26 0 0 0,-17-29-12 0 0,0-1 0 0 0,1 0 0 0 0,0 0 0 0 0,1-1 1 0 0,0 0-1 0 0,0-1 0 0 0,1 0 0 0 0,0 0 0 0 0,0-1 0 0 0,1 0 0 0 0,0-1 0 0 0,0 0 0 0 0,1-1 0 0 0,0 0 0 0 0,-1-1 0 0 0,23 5 1 0 0,-30-9-12 0 0,1 1 1 0 0,-1 0-1 0 0,0-1 1 0 0,1 0-1 0 0,-1 0 1 0 0,1-1-1 0 0,-1 1 1 0 0,1-1-1 0 0,-1 0 1 0 0,0 0-1 0 0,1 0 1 0 0,-1-1 0 0 0,0 1-1 0 0,0-1 1 0 0,0 0-1 0 0,0 0 1 0 0,0-1-1 0 0,6-4 1 0 0,-8 4 2 0 0,0 1 1 0 0,0-1-1 0 0,0 0 1 0 0,0 1-1 0 0,-1-1 1 0 0,1 0-1 0 0,-1 0 1 0 0,0 0-1 0 0,0 0 1 0 0,0 0-1 0 0,0 0 1 0 0,-1-1-1 0 0,1 1 1 0 0,-1 0-1 0 0,1 0 1 0 0,-1-1-1 0 0,0 1 1 0 0,-1 0-1 0 0,1 0 1 0 0,-1 0-1 0 0,1-1 1 0 0,-1 1-1 0 0,0 0 1 0 0,0 0-1 0 0,0 0 1 0 0,-3-5-1 0 0,0 0-39 0 0,-1-1-1 0 0,-1 1 0 0 0,0 0 1 0 0,0 0-1 0 0,0 1 0 0 0,-1 0 1 0 0,0 0-1 0 0,0 0 0 0 0,-1 1 1 0 0,0 0-1 0 0,-16-9 0 0 0,9 6-506 0 0,-1 1-1 0 0,1 1 1 0 0,-1 0-1 0 0,0 1 0 0 0,-34-7 1 0 0,47 12 122 0 0,-1 0 0 0 0,1 1 0 0 0,-1-1 0 0 0,0 1 0 0 0,1 0 0 0 0,-1 0 0 0 0,1 0 1 0 0,-1 0-1 0 0,1 1 0 0 0,-1-1 0 0 0,1 1 0 0 0,-1 0 0 0 0,1 0 0 0 0,-1 0 0 0 0,1 1 1 0 0,0-1-1 0 0,-4 3 0 0 0,-4 7-1821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8"/>
    </inkml:context>
    <inkml:brush xml:id="br0">
      <inkml:brushProperty name="width" value="0.05" units="cm"/>
      <inkml:brushProperty name="height" value="0.05" units="cm"/>
      <inkml:brushProperty name="color" value="#F6630D"/>
    </inkml:brush>
  </inkml:definitions>
  <inkml:trace contextRef="#ctx0" brushRef="#br0">1 1 5533 0 0,'0'9'9964'0'0,"24"-2"-9388"0"0,1-1 0 0 0,1-1 0 0 0,26 2 0 0 0,-13-3-409 0 0,15 2 80 0 0,-1-2 0 0 0,74-5-1 0 0,-36-1-136 0 0,535 15 354 0 0,-424-1-167 0 0,127 2 293 0 0,-234-11-618 0 0,-62 0 68 0 0,57-5 0 0 0,-81 2-30 0 0,13-2 15 0 0,-16 1-247 0 0,-8-1-308 0 0,-13-10-11913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99"/>
    </inkml:context>
    <inkml:brush xml:id="br0">
      <inkml:brushProperty name="width" value="0.05" units="cm"/>
      <inkml:brushProperty name="height" value="0.05" units="cm"/>
      <inkml:brushProperty name="color" value="#F6630D"/>
    </inkml:brush>
  </inkml:definitions>
  <inkml:trace contextRef="#ctx0" brushRef="#br0">2700 7353 7681 0 0,'1'-89'7772'0'0,"20"-121"-3612"0"0,31-343-600 0 0,-47 470-2896 0 0,-1 33-181 0 0,-3-64 1 0 0,0-79 373 0 0,1 79-511 0 0,22-227 571 0 0,-23 318-768 0 0,-1 1 0 0 0,0 0 1 0 0,-6-29-1 0 0,0-30-38 0 0,5 16-49 0 0,0 21 72 0 0,6-71 1 0 0,-3 87-57 0 0,-1 0 0 0 0,-5-52 0 0 0,0-5 42 0 0,6-11-176 0 0,-1-65-54 0 0,-6 18 228 0 0,5 79-114 0 0,-11-73 0 0 0,0 32 9 0 0,3-113-1 0 0,4 62 43 0 0,-25-340 73 0 0,3 156-108 0 0,3 154-23 0 0,2 24-10 0 0,18 118 38 0 0,-7-144 78 0 0,4 71-137 0 0,-36-197 0 0 0,32 254 126 0 0,-51-257-185 0 0,53 280 163 0 0,-19-53 0 0 0,16 59-107 0 0,2-1 0 0 0,-10-57 0 0 0,-5-80 79 0 0,-7-63 12 0 0,25 143-102 0 0,4 0 0 0 0,12-133 0 0 0,-1 63-160 0 0,-3 26 263 0 0,-6 102-96 0 0,0 1 1 0 0,-2-1-1 0 0,-8-42 1 0 0,6 65 5 0 0,0 1 1 0 0,0-1-1 0 0,-1 1 0 0 0,0 1 1 0 0,0-1-1 0 0,-1 0 0 0 0,0 1 1 0 0,0 0-1 0 0,-8-5 0 0 0,8 6 14 0 0,-1 1 0 0 0,1 0 1 0 0,-1 0-1 0 0,0 1 0 0 0,-1 0 0 0 0,1 0 0 0 0,0 0 0 0 0,-1 1 0 0 0,0 0 0 0 0,1 1 0 0 0,-15-1 1 0 0,-11 0-2 0 0,-50 4 0 0 0,26 0 27 0 0,-308-11-46 0 0,-201 4-172 0 0,476 7 206 0 0,58-2-41 0 0,0 0 1 0 0,0 2 0 0 0,1 2-1 0 0,-1 0 1 0 0,-51 16-1 0 0,52-10 18 0 0,20-7 21 0 0,0 0 0 0 0,1 0 0 0 0,0 1 0 0 0,-1 0 0 0 0,2 1 0 0 0,-1 0 0 0 0,0 1 0 0 0,1 0 0 0 0,0 1 0 0 0,0-1 0 0 0,-9 11 0 0 0,6 0 29 0 0,0-1 0 0 0,1 2 0 0 0,1 0 0 0 0,0 0 0 0 0,-6 20 0 0 0,2-10-24 0 0,2 0 0 0 0,1 1 0 0 0,2 0 0 0 0,0 1 0 0 0,2 0 0 0 0,1 0 0 0 0,-2 48 0 0 0,-5 85 30 0 0,-10 112 158 0 0,-1-37-49 0 0,11-42-96 0 0,0 108-54 0 0,9 4 149 0 0,-1-91-143 0 0,3-107 23 0 0,0-21-30 0 0,13 122 1 0 0,53 211 187 0 0,-51-310-167 0 0,-2 137 0 0 0,-6-128 66 0 0,-1-76-64 0 0,-3-1 0 0 0,-1 1 0 0 0,-7 48 0 0 0,-6-18-8 0 0,-3 1 0 0 0,-31 89 0 0 0,-46 188 365 0 0,83-309-368 0 0,-61 217 416 0 0,23-43-449 0 0,-28 96 265 0 0,25-61-279 0 0,27-99 73 0 0,15-101-47 0 0,-3 69-1 0 0,9-82 26 0 0,-33 348 125 0 0,35-347-107 0 0,3 0 0 0 0,6 42 0 0 0,-3-47-32 0 0,-2 1 0 0 0,-1 0 0 0 0,-4 38 0 0 0,0 32 99 0 0,3-67-46 0 0,2 0-1 0 0,2-1 1 0 0,1 1 0 0 0,2-1-1 0 0,16 47 1 0 0,-14-56-20 0 0,1 0 1 0 0,2 0-1 0 0,21 35 0 0 0,-27-55-47 0 0,1-1 0 0 0,1 0-1 0 0,-1-1 1 0 0,2 0 0 0 0,9 8-1 0 0,24 21-22 0 0,-32-27 41 0 0,1 0-1 0 0,0-1 1 0 0,1 0 0 0 0,-1-1 0 0 0,2 0-1 0 0,-1-1 1 0 0,1-1 0 0 0,0 0 0 0 0,0-1-1 0 0,16 4 1 0 0,22 4 61 0 0,79 7 0 0 0,-89-17-87 0 0,0-2-1 0 0,80-8 0 0 0,-6-1 6 0 0,-116 8 20 0 0,77-6-506 0 0,-53-4-3919 0 0,-15-21-7181 0 0,-3 20 8155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0"/>
    </inkml:context>
    <inkml:brush xml:id="br0">
      <inkml:brushProperty name="width" value="0.05" units="cm"/>
      <inkml:brushProperty name="height" value="0.05" units="cm"/>
      <inkml:brushProperty name="color" value="#F6630D"/>
    </inkml:brush>
  </inkml:definitions>
  <inkml:trace contextRef="#ctx0" brushRef="#br0">20 1733 7093 0 0,'-19'-19'10440'0'0,"19"14"-7071"0"0,3-21-1609 0 0,3-42-1453 0 0,3 0 0 0 0,4 1 1 0 0,37-120-1 0 0,72-107-245 0 0,-90 228-127 0 0,3 1 1 0 0,57-77-1 0 0,-46 79-5 0 0,98-101 0 0 0,-116 137 14 0 0,1 1 1 0 0,2 1-1 0 0,1 1 1 0 0,0 2-1 0 0,55-27 0 0 0,-81 46-2 0 0,201-87-932 0 0,-177 80-369 0 0,48-9-1 0 0,-56 16-327 0 0,-1 0 0 0 0,0 2 0 0 0,27 1 0 0 0,-48 0 1570 0 0,1 0 0 0 0,-1 0 0 0 0,1 0 1 0 0,0 1-1 0 0,-1-1 0 0 0,1 0 0 0 0,0 0 0 0 0,-1 0 1 0 0,1 0-1 0 0,0 0 0 0 0,-1 0 0 0 0,1 0 0 0 0,0-1 1 0 0,-1 1-1 0 0,1 0 0 0 0,-1 0 0 0 0,1 0 0 0 0,0-1 1 0 0,-1 1-1 0 0,1 0 0 0 0,-1 0 0 0 0,1-1 0 0 0,-1 1 1 0 0,1-1-1 0 0,-1 1 0 0 0,1 0 0 0 0,0-2 0 0 0,-9-12-2132 0 0,-4-4 1696 0 0,8 10 476 0 0,0 1 1 0 0,-1 0 0 0 0,0 0 0 0 0,0 0 0 0 0,-1 1 0 0 0,0-1-1 0 0,-13-9 1 0 0,-56-38 404 0 0,17 14 1290 0 0,86 54 1076 0 0,77 41-1771 0 0,-94-49-871 0 0,0 1-1 0 0,-1 0 0 0 0,0 1 0 0 0,-1-1 1 0 0,1 2-1 0 0,-1 0 0 0 0,14 19 0 0 0,-21-26-21 0 0,-1 0-1 0 0,0 0 1 0 0,0 1-1 0 0,0-1 1 0 0,0 0-1 0 0,0 1 1 0 0,0-1-1 0 0,-1 1 0 0 0,1-1 1 0 0,-1 1-1 0 0,0-1 1 0 0,0 1-1 0 0,0-1 1 0 0,0 1-1 0 0,0-1 1 0 0,0 1-1 0 0,-1 0 1 0 0,1-1-1 0 0,-1 1 0 0 0,0-1 1 0 0,1 0-1 0 0,-1 1 1 0 0,0-1-1 0 0,-3 4 1 0 0,-2 3-148 0 0,-1 0-1 0 0,0-1 1 0 0,0 0 0 0 0,-15 12 0 0 0,-11 14-4277 0 0,25-22 2445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1"/>
    </inkml:context>
    <inkml:brush xml:id="br0">
      <inkml:brushProperty name="width" value="0.05" units="cm"/>
      <inkml:brushProperty name="height" value="0.05" units="cm"/>
      <inkml:brushProperty name="color" value="#F6630D"/>
    </inkml:brush>
  </inkml:definitions>
  <inkml:trace contextRef="#ctx0" brushRef="#br0">93 415 7853 0 0,'-1'-5'143'0'0,"0"0"1"0"0,0 0-1 0 0,-1 0 1 0 0,1 0-1 0 0,-1 0 1 0 0,0 0-1 0 0,-3-5 1 0 0,5 10-134 0 0,-1 0 0 0 0,1-1 0 0 0,0 1 0 0 0,0 0 0 0 0,0-1 1 0 0,0 1-1 0 0,-1 0 0 0 0,1 0 0 0 0,0 0 0 0 0,0-1 0 0 0,-1 1 0 0 0,1 0 0 0 0,0 0 0 0 0,-1 0 0 0 0,1-1 0 0 0,0 1 0 0 0,0 0 1 0 0,-1 0-1 0 0,1 0 0 0 0,0 0 0 0 0,-1 0 0 0 0,1 0 0 0 0,0 0 0 0 0,-1 0 0 0 0,1 0 0 0 0,0 0 0 0 0,-1 0 0 0 0,1 0 0 0 0,0 0 1 0 0,-1 0-1 0 0,1 0 0 0 0,0 0 0 0 0,0 0 0 0 0,-1 0 0 0 0,1 0 0 0 0,0 1 0 0 0,-1-1 0 0 0,1 0 0 0 0,-1 0 0 0 0,-11 26 56 0 0,10-16 3 0 0,0 0-1 0 0,1 0 0 0 0,0 0 1 0 0,0 0-1 0 0,1 1 1 0 0,0-1-1 0 0,1 0 0 0 0,0 0 1 0 0,1 0-1 0 0,0 0 1 0 0,0 0-1 0 0,7 15 0 0 0,5 8 41 0 0,2 0 0 0 0,24 38 0 0 0,14 29-39 0 0,-51-92-73 0 0,0-1 1 0 0,0 0 0 0 0,0 1 0 0 0,-1 0-1 0 0,-1-1 1 0 0,1 1 0 0 0,0 13 0 0 0,-2-19-1 0 0,0 0 1 0 0,0 0 0 0 0,-1 0 0 0 0,1 0 0 0 0,-1 0 0 0 0,1-1 0 0 0,-1 1 0 0 0,0 0 0 0 0,1 0 0 0 0,-1-1-1 0 0,0 1 1 0 0,0-1 0 0 0,0 1 0 0 0,0-1 0 0 0,-1 1 0 0 0,1-1 0 0 0,0 1 0 0 0,0-1 0 0 0,-1 0 0 0 0,1 0-1 0 0,-1 0 1 0 0,1 0 0 0 0,-1 0 0 0 0,0 0 0 0 0,1 0 0 0 0,-1 0 0 0 0,0-1 0 0 0,0 1 0 0 0,0-1-1 0 0,1 1 1 0 0,-1-1 0 0 0,0 0 0 0 0,0 1 0 0 0,0-1 0 0 0,0 0 0 0 0,0 0 0 0 0,-2-1 0 0 0,-5 1-57 0 0,-1 0 1 0 0,0 0-1 0 0,0-1 0 0 0,1-1 1 0 0,-1 0-1 0 0,1 0 1 0 0,-1-1-1 0 0,1 0 1 0 0,0 0-1 0 0,0-1 1 0 0,0 0-1 0 0,1-1 1 0 0,-1 0-1 0 0,-11-9 1 0 0,19 13 56 0 0,1 1 0 0 0,-1-1 0 0 0,1 1 0 0 0,0-1 0 0 0,-1 1 0 0 0,1-1 0 0 0,-1 1 0 0 0,1-1 0 0 0,0 0 1 0 0,-1 1-1 0 0,1-1 0 0 0,0 1 0 0 0,0-1 0 0 0,0 0 0 0 0,-1 1 0 0 0,1-1 0 0 0,0 0 0 0 0,0 1 0 0 0,0-1 1 0 0,0 0-1 0 0,0 1 0 0 0,0-1 0 0 0,0 0 0 0 0,0 1 0 0 0,0-1 0 0 0,1 0 0 0 0,-1 1 0 0 0,0-1 0 0 0,1-1 1 0 0,18-11-18 0 0,38 1 68 0 0,-49 11-22 0 0,24-4 445 0 0,-1-2 0 0 0,0-1 0 0 0,47-19 0 0 0,-64 21-316 0 0,0-2 0 0 0,-1 1 0 0 0,1-2 0 0 0,-2 0 0 0 0,1 0 0 0 0,-1-1 0 0 0,-1 0-1 0 0,0-1 1 0 0,13-17 0 0 0,-12 12-118 0 0,-2 0 1 0 0,1-1-1 0 0,-2 0 0 0 0,-1-1 0 0 0,0 0 1 0 0,-1 0-1 0 0,-1 0 0 0 0,5-25 0 0 0,1-22-36 0 0,4-73-1 0 0,-6 39-44 0 0,-13 32 255 0 0,-4 108-317 0 0,4-31 95 0 0,1 0 0 0 0,0 0 1 0 0,1 1-1 0 0,0 17 0 0 0,6 36 36 0 0,18 83 0 0 0,-18-125-17 0 0,1-1-1 0 0,1 0 1 0 0,1-1-1 0 0,0 0 1 0 0,2 0-1 0 0,1-1 1 0 0,21 30-1 0 0,-26-40-9 0 0,1-1-1 0 0,1 0 0 0 0,-1-1 1 0 0,1 0-1 0 0,1 0 0 0 0,-1-1 1 0 0,1 0-1 0 0,1 0 0 0 0,-1-1 0 0 0,1-1 1 0 0,-1 1-1 0 0,1-1 0 0 0,21 4 1 0 0,-25-6 23 0 0,1-1 0 0 0,-1 0 0 0 0,1 0 0 0 0,-1-1 0 0 0,1 0 0 0 0,0 0 0 0 0,-1 0 0 0 0,1-1 0 0 0,-1 0 0 0 0,1-1 0 0 0,-1 1 0 0 0,1-1 0 0 0,-1 0 0 0 0,0-1 0 0 0,0 0 0 0 0,0 0 0 0 0,0 0 0 0 0,0 0 0 0 0,-1-1 0 0 0,0 0 1 0 0,0 0-1 0 0,0-1 0 0 0,8-8 0 0 0,-11 10-36 0 0,1 0 0 0 0,-1-1 0 0 0,0 1 0 0 0,0-1 0 0 0,0 0 0 0 0,-1 0 0 0 0,1 1 0 0 0,-1-1 0 0 0,0 0 0 0 0,0-1 0 0 0,0 1 0 0 0,0 0 0 0 0,-1 0 0 0 0,0 0-1 0 0,0 0 1 0 0,0 0 0 0 0,0-1 0 0 0,-1 1 0 0 0,1 0 0 0 0,-1 0 0 0 0,0 0 0 0 0,-1 0 0 0 0,1 0 0 0 0,0 0 0 0 0,-1 0 0 0 0,0 1 0 0 0,0-1 0 0 0,0 1 0 0 0,-1-1 0 0 0,1 1 0 0 0,-1 0 0 0 0,0 0 0 0 0,0 0 0 0 0,-3-4 0 0 0,2 4-90 0 0,1 0 0 0 0,-1-1 0 0 0,0 1 0 0 0,1 1 0 0 0,-1-1 0 0 0,-1 0 0 0 0,1 1 0 0 0,0 0 1 0 0,-1 0-1 0 0,1 0 0 0 0,-1 1 0 0 0,1-1 0 0 0,-1 1 0 0 0,0 0 0 0 0,1 0 0 0 0,-1 1 0 0 0,0 0 0 0 0,0-1 0 0 0,0 1 0 0 0,0 1 0 0 0,1-1 0 0 0,-1 1 0 0 0,0 0 0 0 0,1 0 0 0 0,-1 0 0 0 0,0 1 0 0 0,1 0 0 0 0,-1 0 0 0 0,-5 3 0 0 0,8-4 78 0 0,1 0 0 0 0,0 0-1 0 0,-1 0 1 0 0,1 0 0 0 0,0 0 0 0 0,0 0 0 0 0,-1 0 0 0 0,1 0-1 0 0,0 1 1 0 0,0-1 0 0 0,0 0 0 0 0,1 1 0 0 0,-1-1 0 0 0,0 1-1 0 0,0-1 1 0 0,1 1 0 0 0,-1-1 0 0 0,1 1 0 0 0,-1-1-1 0 0,1 1 1 0 0,0-1 0 0 0,0 1 0 0 0,-1 3 0 0 0,2-3 16 0 0,0 0 0 0 0,-1 1 0 0 0,1-1-1 0 0,0 1 1 0 0,0-1 0 0 0,1 0 0 0 0,-1 0 0 0 0,0 0 0 0 0,1 0 0 0 0,-1 0 0 0 0,1 0 0 0 0,-1 0 0 0 0,4 3 0 0 0,4 2 70 0 0,0 0 0 0 0,0-1 0 0 0,1 0 0 0 0,0 0 0 0 0,14 5 0 0 0,-7-5 128 0 0,1 0-1 0 0,1-2 1 0 0,-1 0-1 0 0,1-1 1 0 0,-1-1-1 0 0,1-1 0 0 0,33-2 1 0 0,-6-3 95 0 0,0-1-1 0 0,45-12 1 0 0,-67 12-131 0 0,39-10 812 0 0,-58 14-816 0 0,-1-1 0 0 0,1 1 1 0 0,-1-1-1 0 0,0 0 0 0 0,0 0 1 0 0,0-1-1 0 0,0 1 0 0 0,0-1 1 0 0,0 0-1 0 0,5-5 0 0 0,-9 7-143 0 0,1 1 0 0 0,-1-1 0 0 0,0 1 0 0 0,1 0 0 0 0,-1-1 0 0 0,0 1 0 0 0,0-1 0 0 0,0 1 0 0 0,1-1 0 0 0,-1 1 0 0 0,0 0 0 0 0,0-1 0 0 0,0 1 0 0 0,0-1 0 0 0,0 1 0 0 0,0-1 0 0 0,1 1 0 0 0,-1-1 0 0 0,0 1 0 0 0,-1-1 0 0 0,1 1 0 0 0,0-1-1 0 0,0 1 1 0 0,0-1 0 0 0,0 1 0 0 0,0-1 0 0 0,0 1 0 0 0,-1-1 0 0 0,1 1 0 0 0,0-1 0 0 0,0 1 0 0 0,-1 0 0 0 0,1-1 0 0 0,-19-10-40 0 0,-25 3-1036 0 0,39 8 929 0 0,0 1 0 0 0,0 0-1 0 0,0 0 1 0 0,0 1 0 0 0,1-1 0 0 0,-1 1 0 0 0,1 0 0 0 0,-1 0-1 0 0,1 0 1 0 0,0 1 0 0 0,-1 0 0 0 0,1 0 0 0 0,1 0-1 0 0,-1 0 1 0 0,0 0 0 0 0,1 1 0 0 0,-1 0 0 0 0,1-1 0 0 0,0 1-1 0 0,-4 8 1 0 0,6-9 134 0 0,0 0 0 0 0,0 0 0 0 0,0 1 0 0 0,0-1-1 0 0,0 0 1 0 0,1 0 0 0 0,0 0 0 0 0,-1 1 0 0 0,1-1 0 0 0,1 0-1 0 0,-1 0 1 0 0,0 0 0 0 0,1 1 0 0 0,-1-1 0 0 0,1 0 0 0 0,0 0 0 0 0,0 0-1 0 0,0 0 1 0 0,1 0 0 0 0,-1 0 0 0 0,1 0 0 0 0,0-1 0 0 0,-1 1 0 0 0,1 0-1 0 0,0-1 1 0 0,1 0 0 0 0,-1 1 0 0 0,0-1 0 0 0,1 0 0 0 0,-1 0-1 0 0,1 0 1 0 0,0 0 0 0 0,3 1 0 0 0,1 1 96 0 0,-1 0 0 0 0,1 0 0 0 0,0-1 0 0 0,0 0 0 0 0,0-1 0 0 0,1 0 0 0 0,-1 0 0 0 0,0 0 1 0 0,1-1-1 0 0,0 0 0 0 0,14 0 0 0 0,-8-2 128 0 0,0 0 1 0 0,-1-1 0 0 0,1-1 0 0 0,-1 0-1 0 0,0-1 1 0 0,16-6 0 0 0,-3-1 241 0 0,-1-2 1 0 0,0-1 0 0 0,-1-1-1 0 0,0 0 1 0 0,39-37 0 0 0,-44 34-305 0 0,-2-1 0 0 0,0 0-1 0 0,-1-2 1 0 0,-1 0 0 0 0,-1-1 0 0 0,-1 0 0 0 0,-1-1 0 0 0,0 0 0 0 0,-2-1 0 0 0,-1 0 0 0 0,-1-1-1 0 0,-1 0 1 0 0,-2 0 0 0 0,0 0 0 0 0,-1-1 0 0 0,-2 0 0 0 0,-1 0 0 0 0,0 1 0 0 0,-7-51-1 0 0,5 72-155 0 0,1 1 0 0 0,0 0 0 0 0,-1 0 0 0 0,1 0-1 0 0,-1 0 1 0 0,0-1 0 0 0,0 1 0 0 0,-1 0 0 0 0,1 1-1 0 0,0-1 1 0 0,-4-5 0 0 0,4 8 0 0 0,1-1-1 0 0,0 1 1 0 0,-1 0 0 0 0,1 0-1 0 0,0-1 1 0 0,-1 1-1 0 0,1 0 1 0 0,-1 0 0 0 0,1 0-1 0 0,0 0 1 0 0,-1 0 0 0 0,1 0-1 0 0,0 0 1 0 0,-1-1 0 0 0,1 1-1 0 0,-1 0 1 0 0,1 0 0 0 0,-1 1-1 0 0,1-1 1 0 0,0 0 0 0 0,-1 0-1 0 0,1 0 1 0 0,0 0 0 0 0,-1 0-1 0 0,1 0 1 0 0,-1 0 0 0 0,1 1-1 0 0,0-1 1 0 0,-1 1-1 0 0,-15 17-31 0 0,-3 21-429 0 0,1 1 0 0 0,3 1 0 0 0,1 0 0 0 0,1 1 0 0 0,3 0 1 0 0,2 1-1 0 0,1 0 0 0 0,-1 74 0 0 0,7-100-273 0 0,1 1 1 0 0,1-1 0 0 0,5 28-1 0 0,-5-41 469 0 0,-1 0-1 0 0,1 0 0 0 0,0-1 0 0 0,0 1 0 0 0,1 0 0 0 0,-1 0 0 0 0,1-1 0 0 0,-1 1 0 0 0,1-1 1 0 0,0 0-1 0 0,1 1 0 0 0,-1-1 0 0 0,0 0 0 0 0,1 0 0 0 0,0 0 0 0 0,0-1 0 0 0,0 1 0 0 0,0 0 1 0 0,0-1-1 0 0,0 0 0 0 0,7 3 0 0 0,-9-5 156 0 0,0 1 0 0 0,0-1 0 0 0,1 0 0 0 0,-1 0 1 0 0,0-1-1 0 0,1 1 0 0 0,-1 0 0 0 0,0 0 0 0 0,0-1 0 0 0,0 1 0 0 0,1 0 1 0 0,-1-1-1 0 0,0 1 0 0 0,0-1 0 0 0,0 0 0 0 0,0 1 0 0 0,0-1 0 0 0,0 0 0 0 0,0 0 1 0 0,0 0-1 0 0,0 0 0 0 0,0 1 0 0 0,0-1 0 0 0,-1 0 0 0 0,1 0 0 0 0,0-1 1 0 0,-1 1-1 0 0,1 0 0 0 0,-1 0 0 0 0,1 0 0 0 0,-1 0 0 0 0,1 0 0 0 0,-1-1 0 0 0,0 1 1 0 0,0 0-1 0 0,1-2 0 0 0,0 0-31 0 0,4-11-553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2"/>
    </inkml:context>
    <inkml:brush xml:id="br0">
      <inkml:brushProperty name="width" value="0.05" units="cm"/>
      <inkml:brushProperty name="height" value="0.05" units="cm"/>
      <inkml:brushProperty name="color" value="#F6630D"/>
    </inkml:brush>
  </inkml:definitions>
  <inkml:trace contextRef="#ctx0" brushRef="#br0">67 52 1852 0 0,'-24'-36'799'0'0,"23"35"-775"0"0,0-1 0 0 0,0 1 1 0 0,0 0-1 0 0,0 0 0 0 0,0 0 0 0 0,0 0 1 0 0,0 1-1 0 0,0-1 0 0 0,0 0 0 0 0,0 0 1 0 0,0 1-1 0 0,0-1 0 0 0,-1 0 0 0 0,1 1 1 0 0,0-1-1 0 0,-1 1 0 0 0,1 0 1 0 0,0-1-1 0 0,-1 1 0 0 0,1 0 0 0 0,0 0 1 0 0,-1 0-1 0 0,1 0 0 0 0,0 0 0 0 0,-1 0 1 0 0,1 0-1 0 0,0 0 0 0 0,-3 1 0 0 0,3 0 8 0 0,1-1 0 0 0,0 0-1 0 0,-1 0 1 0 0,1 1-1 0 0,0-1 1 0 0,-1 0 0 0 0,1 0-1 0 0,0 1 1 0 0,0-1 0 0 0,-1 0-1 0 0,1 1 1 0 0,0-1 0 0 0,0 1-1 0 0,0-1 1 0 0,0 0-1 0 0,-1 1 1 0 0,1-1 0 0 0,0 1-1 0 0,0-1 1 0 0,0 0 0 0 0,0 1-1 0 0,0-1 1 0 0,0 1 0 0 0,0-1-1 0 0,0 1 1 0 0,0-1-1 0 0,0 0 1 0 0,0 1 0 0 0,0-1-1 0 0,0 1 1 0 0,1-1 0 0 0,-1 0-1 0 0,0 1 1 0 0,0 0-1 0 0,14 18 1142 0 0,18 10 566 0 0,-16-18-1388 0 0,1-1 0 0 0,0-1 0 0 0,0 0 1 0 0,1-1-1 0 0,36 10 0 0 0,-6-6-1868 0 0,54 6 0 0 0,-94-16-185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6"/>
    </inkml:context>
    <inkml:brush xml:id="br0">
      <inkml:brushProperty name="width" value="0.05" units="cm"/>
      <inkml:brushProperty name="height" value="0.05" units="cm"/>
    </inkml:brush>
  </inkml:definitions>
  <inkml:trace contextRef="#ctx0" brushRef="#br0">41 55 6681 0 0,'-3'-1'273'0'0,"0"0"1"0"0,1 0-1 0 0,-1 0 1 0 0,0-1-1 0 0,1 1 1 0 0,-1-1-1 0 0,1 1 1 0 0,0-1-1 0 0,-1 0 1 0 0,1 0-1 0 0,0 0 1 0 0,-2-3-1 0 0,3 5-174 0 0,1-1-1 0 0,-1 1 0 0 0,1-1 0 0 0,-1 0 0 0 0,1 1 0 0 0,-1-1 0 0 0,1 0 0 0 0,0 1 1 0 0,-1-1-1 0 0,1 0 0 0 0,0 1 0 0 0,0-1 0 0 0,-1 0 0 0 0,1 0 0 0 0,0 1 0 0 0,0-1 1 0 0,0 0-1 0 0,0 0 0 0 0,0 1 0 0 0,0-1 0 0 0,0 0 0 0 0,0 0 0 0 0,0 1 1 0 0,0-1-1 0 0,1 0 0 0 0,-1 0 0 0 0,0 1 0 0 0,0-1 0 0 0,1 0 0 0 0,-1 1 0 0 0,0-1 1 0 0,1 0-1 0 0,-1 1 0 0 0,1-1 0 0 0,-1 1 0 0 0,1-1 0 0 0,-1 0 0 0 0,1 1 0 0 0,-1-1 1 0 0,1 1-1 0 0,0-1 0 0 0,-1 1 0 0 0,1 0 0 0 0,-1-1 0 0 0,1 1 0 0 0,0 0 0 0 0,0-1 1 0 0,1 1-1 0 0,12-2-634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3"/>
    </inkml:context>
    <inkml:brush xml:id="br0">
      <inkml:brushProperty name="width" value="0.05" units="cm"/>
      <inkml:brushProperty name="height" value="0.05" units="cm"/>
      <inkml:brushProperty name="color" value="#F6630D"/>
    </inkml:brush>
  </inkml:definitions>
  <inkml:trace contextRef="#ctx0" brushRef="#br0">21 132 3096 0 0,'0'0'107'0'0,"0"1"0"0"0,0 0 0 0 0,1-1 0 0 0,-1 1 1 0 0,0-1-1 0 0,0 1 0 0 0,0 0 0 0 0,0-1 0 0 0,1 1 0 0 0,-1-1 0 0 0,0 1 0 0 0,1-1 0 0 0,-1 1 0 0 0,0-1 0 0 0,1 1 0 0 0,-1-1 0 0 0,1 1 0 0 0,-1-1 0 0 0,1 1 0 0 0,-1-1 0 0 0,1 0 0 0 0,-1 1 0 0 0,1-1 0 0 0,-1 0 0 0 0,1 0 1 0 0,-1 1-1 0 0,1-1 0 0 0,-1 0 0 0 0,2 0 0 0 0,26 3 2157 0 0,38-14 195 0 0,-51 8-2043 0 0,-6 1-186 0 0,0 0 1 0 0,0-1-1 0 0,-1 0 0 0 0,1-1 0 0 0,-1 1 1 0 0,12-8-1 0 0,-16 9-194 0 0,-1 0 0 0 0,1-1 0 0 0,-1 1 1 0 0,0-1-1 0 0,0 0 0 0 0,0 1 0 0 0,0-1 0 0 0,-1 0 0 0 0,1-1 0 0 0,-1 1 0 0 0,0 0 1 0 0,0-1-1 0 0,0 1 0 0 0,0-1 0 0 0,-1 0 0 0 0,1 1 0 0 0,0-6 0 0 0,-1 8-31 0 0,-1-1-1 0 0,0 1 0 0 0,0-1 1 0 0,1 1-1 0 0,-1-1 1 0 0,0 1-1 0 0,0-1 0 0 0,-1 1 1 0 0,1-1-1 0 0,0 1 1 0 0,0-1-1 0 0,-1 1 0 0 0,1-1 1 0 0,-1 1-1 0 0,1 0 0 0 0,-1-1 1 0 0,0 1-1 0 0,1 0 1 0 0,-1-1-1 0 0,0 1 0 0 0,0 0 1 0 0,0 0-1 0 0,0 0 1 0 0,-1-2-1 0 0,0 2-4 0 0,-1 0 0 0 0,1 0 1 0 0,0-1-1 0 0,-1 2 0 0 0,1-1 0 0 0,-1 0 0 0 0,1 0 1 0 0,-1 1-1 0 0,1-1 0 0 0,-1 1 0 0 0,0 0 0 0 0,-4 0 1 0 0,-4 1-22 0 0,0 0 0 0 0,-1 0 0 0 0,1 2 0 0 0,0-1 0 0 0,-12 6 1 0 0,13-5-2 0 0,1 1 1 0 0,0 1 0 0 0,0 0 0 0 0,1 0 0 0 0,-1 1 0 0 0,1 0-1 0 0,0 0 1 0 0,1 1 0 0 0,-1 0 0 0 0,2 0 0 0 0,-1 1-1 0 0,1 0 1 0 0,-8 12 0 0 0,11-16 12 0 0,1 0 1 0 0,0 0-1 0 0,0 1 0 0 0,1-1 1 0 0,-1 0-1 0 0,1 0 0 0 0,0 1 1 0 0,0-1-1 0 0,1 1 0 0 0,-1-1 0 0 0,1 1 1 0 0,0-1-1 0 0,0 1 0 0 0,1-1 1 0 0,-1 1-1 0 0,1-1 0 0 0,0 1 1 0 0,0-1-1 0 0,0 0 0 0 0,1 1 1 0 0,0-1-1 0 0,0 0 0 0 0,0 0 0 0 0,0 0 1 0 0,0 0-1 0 0,1-1 0 0 0,-1 1 1 0 0,1 0-1 0 0,0-1 0 0 0,1 0 1 0 0,-1 0-1 0 0,5 4 0 0 0,7 4-84 0 0,0-1 0 0 0,0-1 0 0 0,1 0 0 0 0,0-1 0 0 0,1 0 0 0 0,0-2 0 0 0,0 0 0 0 0,0-1 0 0 0,25 4 0 0 0,25 2-2196 0 0,73 3 0 0 0,-78-10 525 0 0,-1-1-65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4"/>
    </inkml:context>
    <inkml:brush xml:id="br0">
      <inkml:brushProperty name="width" value="0.05" units="cm"/>
      <inkml:brushProperty name="height" value="0.05" units="cm"/>
      <inkml:brushProperty name="color" value="#F6630D"/>
    </inkml:brush>
  </inkml:definitions>
  <inkml:trace contextRef="#ctx0" brushRef="#br0">0 631 4692 0 0,'16'1'751'0'0,"0"-2"0"0"0,0 0-1 0 0,0 0 1 0 0,22-6-1 0 0,-4 0 319 0 0,-33 7-1056 0 0,20-3 667 0 0,-1-1 0 0 0,25-8 0 0 0,-41 11-605 0 0,0 0 0 0 0,-1 0 0 0 0,1 0 0 0 0,-1-1 0 0 0,1 0-1 0 0,-1 1 1 0 0,1-1 0 0 0,-1 0 0 0 0,0-1 0 0 0,0 1 0 0 0,0 0 0 0 0,0-1-1 0 0,-1 0 1 0 0,1 0 0 0 0,-1 1 0 0 0,1-2 0 0 0,-1 1 0 0 0,0 0-1 0 0,0 0 1 0 0,2-6 0 0 0,-4 8-77 0 0,0 0 0 0 0,0-1-1 0 0,1 1 1 0 0,-1 0 0 0 0,0 0 0 0 0,0 0-1 0 0,-1 0 1 0 0,1 0 0 0 0,0 0-1 0 0,0 0 1 0 0,0 0 0 0 0,-1-1 0 0 0,1 1-1 0 0,0 0 1 0 0,-1 0 0 0 0,1 0-1 0 0,-1 0 1 0 0,0 0 0 0 0,1 1 0 0 0,-1-1-1 0 0,0 0 1 0 0,1 0 0 0 0,-1 0-1 0 0,0 0 1 0 0,0 1 0 0 0,-1-2 0 0 0,-1 0-75 0 0,0 0 0 0 0,0 1 0 0 0,0-1 0 0 0,-1 1 0 0 0,1 0 0 0 0,0 0 0 0 0,-1 0 0 0 0,-5-1 0 0 0,0 1-134 0 0,-1 0-1 0 0,1 1 0 0 0,-1 0 1 0 0,1 0-1 0 0,-16 3 1 0 0,21-2 184 0 0,0 0 1 0 0,1 0 0 0 0,-1 0 0 0 0,0 0 0 0 0,0 1 0 0 0,1 0-1 0 0,-1 0 1 0 0,1 0 0 0 0,-1 0 0 0 0,1 0 0 0 0,0 1-1 0 0,0-1 1 0 0,0 1 0 0 0,0 0 0 0 0,1 0 0 0 0,-1 0-1 0 0,1 0 1 0 0,-1 1 0 0 0,1-1 0 0 0,0 1 0 0 0,1-1-1 0 0,-1 1 1 0 0,1 0 0 0 0,-1-1 0 0 0,1 1 0 0 0,0 0-1 0 0,0 4 1 0 0,0-3 38 0 0,1 0 0 0 0,1 0 0 0 0,-1-1 0 0 0,1 1 0 0 0,-1 0 0 0 0,1-1-1 0 0,1 1 1 0 0,-1-1 0 0 0,1 1 0 0 0,-1-1 0 0 0,1 0 0 0 0,1 1 0 0 0,-1-1 0 0 0,1 0 0 0 0,-1 0-1 0 0,1-1 1 0 0,0 1 0 0 0,0 0 0 0 0,1-1 0 0 0,-1 0 0 0 0,1 0 0 0 0,7 5 0 0 0,4 1 118 0 0,1-1 1 0 0,0-1-1 0 0,0 0 0 0 0,1-1 1 0 0,0-1-1 0 0,0-1 1 0 0,0 0-1 0 0,0-1 1 0 0,0-1-1 0 0,1-1 1 0 0,26-1-1 0 0,18-3 502 0 0,113-20 0 0 0,-169 22-558 0 0,64-15 964 0 0,-66 15-984 0 0,-1 0 1 0 0,0 0 0 0 0,0-1-1 0 0,0 1 1 0 0,0 0-1 0 0,0-1 1 0 0,0 0-1 0 0,-1 0 1 0 0,1 0-1 0 0,-1 0 1 0 0,1 0 0 0 0,-1 0-1 0 0,0-1 1 0 0,1 1-1 0 0,-1-1 1 0 0,0 0-1 0 0,-1 1 1 0 0,3-6-1 0 0,-3 7-52 0 0,-1 1-1 0 0,0-1 0 0 0,0 0 1 0 0,0 0-1 0 0,1 0 0 0 0,-1 0 1 0 0,0 0-1 0 0,0 0 0 0 0,0 0 1 0 0,-1 0-1 0 0,1 1 0 0 0,0-1 1 0 0,0 0-1 0 0,0 0 0 0 0,-1 0 1 0 0,1 0-1 0 0,0 0 0 0 0,-1 1 1 0 0,1-1-1 0 0,-1 0 0 0 0,1 0 1 0 0,-1 1-1 0 0,1-1 0 0 0,-1 0 1 0 0,1 1-1 0 0,-2-2 0 0 0,-26-11-347 0 0,-34 7-660 0 0,43 6 715 0 0,1 1 0 0 0,-1 0 0 0 0,1 2 0 0 0,0 0 0 0 0,0 1 0 0 0,0 1 0 0 0,0 1 0 0 0,1 0 0 0 0,0 1 0 0 0,-26 15 0 0 0,40-20 266 0 0,1 0 0 0 0,-1 0 1 0 0,0 0-1 0 0,0 1 0 0 0,1-1 0 0 0,-1 1 0 0 0,1-1 0 0 0,0 1 0 0 0,0 0 0 0 0,0 0 0 0 0,0 0 0 0 0,1 0 0 0 0,-1 0 0 0 0,1 0 0 0 0,-1 0 0 0 0,0 6 0 0 0,2-7 22 0 0,0 1 0 0 0,0-1 0 0 0,0 1 0 0 0,0-1 0 0 0,0 1 0 0 0,1-1 0 0 0,-1 1 0 0 0,1-1 0 0 0,0 1 0 0 0,0-1 0 0 0,0 0 0 0 0,0 1-1 0 0,0-1 1 0 0,0 0 0 0 0,0 0 0 0 0,1 0 0 0 0,2 4 0 0 0,2-1 12 0 0,-1 0-1 0 0,1 0 1 0 0,-1-1 0 0 0,1 0-1 0 0,1 0 1 0 0,-1 0-1 0 0,0-1 1 0 0,1 1 0 0 0,0-2-1 0 0,0 1 1 0 0,0-1-1 0 0,0 0 1 0 0,14 2 0 0 0,-6-3 215 0 0,0 0 1 0 0,0-2 0 0 0,0 0-1 0 0,0 0 1 0 0,0-1 0 0 0,0-1 0 0 0,-1 0-1 0 0,1-2 1 0 0,-1 1 0 0 0,0-2-1 0 0,0 0 1 0 0,0 0 0 0 0,-1-1-1 0 0,0-1 1 0 0,-1 0 0 0 0,21-17 0 0 0,-18 11-2 0 0,0-1 0 0 0,0 0 0 0 0,-1-1 0 0 0,-1-1 0 0 0,-1 0 1 0 0,0-1-1 0 0,-1 0 0 0 0,-1 0 0 0 0,-1-1 0 0 0,-1-1 0 0 0,8-26 1 0 0,-5 9-170 0 0,-2-1 1 0 0,-2 0 0 0 0,-2 0 0 0 0,1-46 0 0 0,-5 66-53 0 0,-2 0 0 0 0,0 0 0 0 0,-1 1 1 0 0,0-1-1 0 0,-2 0 0 0 0,0 1 0 0 0,-1 0 0 0 0,-1 0 1 0 0,-1 0-1 0 0,0 1 0 0 0,-12-21 0 0 0,18 35-6 0 0,-1-1-1 0 0,1 1 1 0 0,-1 0-1 0 0,0-1 1 0 0,0 1-1 0 0,0 0 1 0 0,0 0-1 0 0,0 0 1 0 0,0 0-1 0 0,0 0 1 0 0,-1 1-1 0 0,1-1 1 0 0,-1 1-1 0 0,1 0 1 0 0,-1-1-1 0 0,0 1 1 0 0,1 0-1 0 0,-1 0 1 0 0,0 1-1 0 0,0-1 1 0 0,-3 0-1 0 0,2 2 3 0 0,0-1 0 0 0,0 1-1 0 0,0-1 1 0 0,0 1 0 0 0,0 1-1 0 0,0-1 1 0 0,1 0 0 0 0,-1 1-1 0 0,0 0 1 0 0,1 0 0 0 0,-1 0-1 0 0,1 0 1 0 0,-5 4 0 0 0,-9 10 1 0 0,0 0 0 0 0,1 2 1 0 0,1-1-1 0 0,-16 25 0 0 0,25-32-3 0 0,-16 23-189 0 0,1 1 0 0 0,2 1 0 0 0,2 0 1 0 0,1 2-1 0 0,2 0 0 0 0,-17 68 0 0 0,-27 239-6803 0 0,42-227 3894 0 0,10-70 1197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5"/>
    </inkml:context>
    <inkml:brush xml:id="br0">
      <inkml:brushProperty name="width" value="0.05" units="cm"/>
      <inkml:brushProperty name="height" value="0.05" units="cm"/>
      <inkml:brushProperty name="color" value="#F6630D"/>
    </inkml:brush>
  </inkml:definitions>
  <inkml:trace contextRef="#ctx0" brushRef="#br0">14 252 6145 0 0,'0'0'62'0'0,"-1"0"-1"0"0,1 0 1 0 0,-1 0 0 0 0,1 0 0 0 0,-1 0 0 0 0,1 0 0 0 0,-1 0 0 0 0,1 0 0 0 0,-1 0 0 0 0,1-1 0 0 0,-1 1 0 0 0,1 0 0 0 0,-1 0 0 0 0,1 0 0 0 0,-1-1 0 0 0,1 1 0 0 0,-1 0 0 0 0,1-1 0 0 0,0 1 0 0 0,-1 0 0 0 0,1-1 0 0 0,-1 1 0 0 0,1 0 0 0 0,0-1 0 0 0,-1 1 0 0 0,1-1 0 0 0,0 1 0 0 0,0-1 0 0 0,-1 1 0 0 0,1-1 0 0 0,0 1-1 0 0,0-2 1 0 0,15-7 1388 0 0,34-3 161 0 0,-48 11-1563 0 0,210-31 1564 0 0,252-5 0 0 0,-203 20-1268 0 0,328-41 34 0 0,259-16-2867 0 0,-773 72-3301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6"/>
    </inkml:context>
    <inkml:brush xml:id="br0">
      <inkml:brushProperty name="width" value="0.05" units="cm"/>
      <inkml:brushProperty name="height" value="0.05" units="cm"/>
      <inkml:brushProperty name="color" value="#F6630D"/>
    </inkml:brush>
  </inkml:definitions>
  <inkml:trace contextRef="#ctx0" brushRef="#br0">95 218 5533 0 0,'-94'25'1836'0'0,"181"-43"4153"0"0,51-10-5536 0 0,779-77 1146 0 0,-192 28-6913 0 0,-616 62 2407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7"/>
    </inkml:context>
    <inkml:brush xml:id="br0">
      <inkml:brushProperty name="width" value="0.05" units="cm"/>
      <inkml:brushProperty name="height" value="0.05" units="cm"/>
      <inkml:brushProperty name="color" value="#004F8B"/>
    </inkml:brush>
  </inkml:definitions>
  <inkml:trace contextRef="#ctx0" brushRef="#br0">1 396 8453 0 0,'0'0'86'0'0,"0"0"-1"0"0,1 0 1 0 0,-1-1 0 0 0,0 1 0 0 0,0 0 0 0 0,1-1-1 0 0,-1 1 1 0 0,0 0 0 0 0,0-1 0 0 0,0 1-1 0 0,0 0 1 0 0,1-1 0 0 0,-1 1 0 0 0,0 0 0 0 0,0-1-1 0 0,0 1 1 0 0,0 0 0 0 0,0-1 0 0 0,0 1 0 0 0,0-1-1 0 0,0 1 1 0 0,0 0 0 0 0,0-1 0 0 0,0 1 0 0 0,0-1-1 0 0,0 1 1 0 0,-1 0 0 0 0,1-1 0 0 0,0 1 0 0 0,0 0-1 0 0,0-1 1 0 0,0 1 0 0 0,-1 0 0 0 0,1-1 0 0 0,0 1-1 0 0,0 0 1 0 0,-1 0 0 0 0,1-1 0 0 0,0 1-1 0 0,-1-1 1 0 0,12 14 4139 0 0,-4-11-4145 0 0,0 0-1 0 0,-1 0 1 0 0,1 0-1 0 0,0-1 1 0 0,0 0-1 0 0,0 0 0 0 0,0-1 1 0 0,0 0-1 0 0,0 0 1 0 0,0-1-1 0 0,0 0 0 0 0,8-1 1 0 0,9-1-12 0 0,195-17-53 0 0,-176 14-5 0 0,0-3 0 0 0,-1-1 0 0 0,45-17 1 0 0,-80 24-81 0 0,1-1 0 0 0,-1 1 0 0 0,1-1 0 0 0,-1 0 0 0 0,0-1 0 0 0,0 0 0 0 0,-1 0 1 0 0,1 0-1 0 0,-1-1 0 0 0,0 0 0 0 0,-1 0 0 0 0,0 0 0 0 0,0-1 0 0 0,6-9 0 0 0,-9 11-37 0 0,1 0-1 0 0,-2 0 1 0 0,1-1-1 0 0,0 1 1 0 0,-1 0-1 0 0,0 0 1 0 0,0-1-1 0 0,-1 1 1 0 0,0-1-1 0 0,1 1 1 0 0,-2 0-1 0 0,1-1 1 0 0,-1 1-1 0 0,0-1 1 0 0,0 1-1 0 0,0 0 1 0 0,-1 0-1 0 0,1 0 1 0 0,-1 0-1 0 0,-1 0 1 0 0,1 0-1 0 0,-1 0 1 0 0,-3-5-1 0 0,-2-1 5 0 0,0 0 0 0 0,-1 1-1 0 0,0 0 1 0 0,-1 0-1 0 0,-12-9 1 0 0,16 14 100 0 0,0 0 0 0 0,0 1 0 0 0,0 0 0 0 0,-1 0 0 0 0,1 1 0 0 0,-1 0 0 0 0,0 0-1 0 0,0 0 1 0 0,0 1 0 0 0,-15-3 0 0 0,41 9 237 0 0,-1 1 0 0 0,1 1 0 0 0,24 10 0 0 0,3 2 389 0 0,-6-5-212 0 0,96 35 1195 0 0,-121-42-1448 0 0,1 1 1 0 0,-1 1 0 0 0,-1 1-1 0 0,1 0 1 0 0,-2 1-1 0 0,15 12 1 0 0,-26-20-143 0 0,1 0-1 0 0,-1-1 1 0 0,0 1 0 0 0,0 0 0 0 0,0 0-1 0 0,-1 1 1 0 0,1-1 0 0 0,0 0-1 0 0,-1 1 1 0 0,1-1 0 0 0,-1 1 0 0 0,0-1-1 0 0,0 1 1 0 0,0 0 0 0 0,0-1-1 0 0,0 1 1 0 0,-1 0 0 0 0,1 0 0 0 0,-1-1-1 0 0,0 1 1 0 0,0 0 0 0 0,0 0-1 0 0,0 0 1 0 0,0 0 0 0 0,0-1 0 0 0,-1 1-1 0 0,0 0 1 0 0,1 0 0 0 0,-1-1-1 0 0,-2 6 1 0 0,-2-2-64 0 0,0 0 0 0 0,0 0 0 0 0,0 0 0 0 0,-1 0 0 0 0,0-1 0 0 0,0 0 0 0 0,0 0 0 0 0,0-1 0 0 0,-1 0 0 0 0,-9 5 0 0 0,-78 35-6686 0 0,69-33 3759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8"/>
    </inkml:context>
    <inkml:brush xml:id="br0">
      <inkml:brushProperty name="width" value="0.05" units="cm"/>
      <inkml:brushProperty name="height" value="0.05" units="cm"/>
      <inkml:brushProperty name="color" value="#004F8B"/>
    </inkml:brush>
  </inkml:definitions>
  <inkml:trace contextRef="#ctx0" brushRef="#br0">43 1 12861 0 0,'0'0'19'0'0,"0"0"0"0"0,1 1-1 0 0,-1-1 1 0 0,1 0 0 0 0,-1 1-1 0 0,0-1 1 0 0,1 1 0 0 0,-1-1 0 0 0,0 0-1 0 0,1 1 1 0 0,-1-1 0 0 0,0 1 0 0 0,0-1-1 0 0,1 1 1 0 0,-1-1 0 0 0,0 1-1 0 0,0-1 1 0 0,0 1 0 0 0,0-1 0 0 0,0 1-1 0 0,0-1 1 0 0,0 1 0 0 0,0-1-1 0 0,0 1 1 0 0,0-1 0 0 0,0 1 0 0 0,0-1-1 0 0,0 1 1 0 0,0-1 0 0 0,0 1-1 0 0,0-1 1 0 0,-1 1 0 0 0,1-1 0 0 0,-1 1-1 0 0,-3 45 113 0 0,-1 19-94 0 0,6 0-364 0 0,-3 1 1 0 0,-15 91 0 0 0,1-9-5564 0 0,13-117 3947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09"/>
    </inkml:context>
    <inkml:brush xml:id="br0">
      <inkml:brushProperty name="width" value="0.05" units="cm"/>
      <inkml:brushProperty name="height" value="0.05" units="cm"/>
      <inkml:brushProperty name="color" value="#004F8B"/>
    </inkml:brush>
  </inkml:definitions>
  <inkml:trace contextRef="#ctx0" brushRef="#br0">0 26 7053 0 0,'5'-11'52'0'0,"10"2"8"0"0,-1 4 228 0 0,-12 8 168 0 0,12 0-20 0 0,-2 4 48 0 0,2 1-236 0 0,8-3-148 0 0,13-2-4 0 0,3 3-60 0 0,2-4-4 0 0,13-2-24 0 0,4 0-60 0 0,-10-1-276 0 0,3 2-452 0 0,-13 8-556 0 0,-17 4-533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0"/>
    </inkml:context>
    <inkml:brush xml:id="br0">
      <inkml:brushProperty name="width" value="0.05" units="cm"/>
      <inkml:brushProperty name="height" value="0.05" units="cm"/>
      <inkml:brushProperty name="color" value="#004F8B"/>
    </inkml:brush>
  </inkml:definitions>
  <inkml:trace contextRef="#ctx0" brushRef="#br0">0 383 4376 0 0,'49'56'806'0'0,"-43"-47"-556"0"0,0-1 1 0 0,1 0-1 0 0,-1 0 0 0 0,2-1 1 0 0,-1 0-1 0 0,1 0 0 0 0,0 0 1 0 0,0-1-1 0 0,1-1 0 0 0,12 7 0 0 0,3-3 166 0 0,1-2-1 0 0,-1-1 1 0 0,1-1-1 0 0,0-1 1 0 0,1-1-1 0 0,-1-1 1 0 0,0-1-1 0 0,1-2 1 0 0,-1 0-1 0 0,1-2 1 0 0,-1-1-1 0 0,0 0 1 0 0,0-2-1 0 0,-1-1 1 0 0,0-1-1 0 0,0-1 0 0 0,-1-1 1 0 0,27-16-1 0 0,-41 20-231 0 0,0 0-1 0 0,-1-1 1 0 0,1 0-1 0 0,-1-1 1 0 0,0 0-1 0 0,-1 0 1 0 0,10-14-1 0 0,-14 19-143 0 0,0-1 1 0 0,-1 0-1 0 0,0 1 0 0 0,0-1 0 0 0,0 0 1 0 0,0 0-1 0 0,0 0 0 0 0,-1 0 0 0 0,0 0 0 0 0,0-1 1 0 0,0 1-1 0 0,0 0 0 0 0,-1 0 0 0 0,1-1 1 0 0,-1 1-1 0 0,0 0 0 0 0,-1-1 0 0 0,1 1 1 0 0,-1 0-1 0 0,0-1 0 0 0,-2-6 0 0 0,3 10-43 0 0,-1 0-1 0 0,1 0 1 0 0,0 0-1 0 0,-1 0 1 0 0,1 0-1 0 0,-1 1 0 0 0,1-1 1 0 0,-1 0-1 0 0,1 0 1 0 0,-1 1-1 0 0,0-1 1 0 0,1 0-1 0 0,-1 1 0 0 0,0-1 1 0 0,0 0-1 0 0,1 1 1 0 0,-1-1-1 0 0,0 1 1 0 0,0 0-1 0 0,0-1 0 0 0,0 1 1 0 0,1 0-1 0 0,-1-1 1 0 0,0 1-1 0 0,0 0 1 0 0,0 0-1 0 0,0 0 1 0 0,0 0-1 0 0,0 0 0 0 0,0 0 1 0 0,0 0-1 0 0,0 0 1 0 0,0 0-1 0 0,0 0 1 0 0,1 0-1 0 0,-1 0 0 0 0,0 1 1 0 0,0-1-1 0 0,0 1 1 0 0,0-1-1 0 0,0 0 1 0 0,1 1-1 0 0,-1-1 0 0 0,0 1 1 0 0,0 0-1 0 0,1-1 1 0 0,-1 1-1 0 0,0-1 1 0 0,1 1-1 0 0,-1 0 1 0 0,0 1-1 0 0,-8 7 15 0 0,1 0 0 0 0,1 1 0 0 0,-10 15 0 0 0,4-6-152 0 0,-4 1 39 0 0,2 0 0 0 0,-16 26 0 0 0,53-89 422 0 0,-12 21-286 0 0,2-1-1 0 0,1 1 1 0 0,0 1-1 0 0,21-24 1 0 0,-34 44-40 0 0,1 0 1 0 0,0 0-1 0 0,0 1 1 0 0,0-1-1 0 0,0 0 1 0 0,0 0-1 0 0,0 0 1 0 0,0 1-1 0 0,0-1 1 0 0,0 1-1 0 0,0-1 1 0 0,0 1-1 0 0,0-1 1 0 0,1 1-1 0 0,-1-1 1 0 0,0 1-1 0 0,0 0 1 0 0,0 0-1 0 0,1 0 1 0 0,-1 0-1 0 0,0 0 1 0 0,0 0-1 0 0,1 0 1 0 0,-1 0-1 0 0,0 0 1 0 0,0 0-1 0 0,0 1 1 0 0,3 0-1 0 0,-1 0-26 0 0,-1 1 1 0 0,1 0-1 0 0,0 0 0 0 0,0 1 0 0 0,-1-1 1 0 0,1 0-1 0 0,-1 1 0 0 0,0-1 0 0 0,1 1 1 0 0,1 4-1 0 0,5 8-78 0 0,-1 0 0 0 0,0 1-1 0 0,6 19 1 0 0,-11-27 110 0 0,0-1 1 0 0,0 1-1 0 0,1-1 0 0 0,0 1 0 0 0,1-1 1 0 0,-1 0-1 0 0,1-1 0 0 0,0 1 0 0 0,1-1 1 0 0,0 0-1 0 0,12 10 0 0 0,-15-14 13 0 0,0-1 0 0 0,1 1 0 0 0,-1 0 0 0 0,0-1 0 0 0,1 1 0 0 0,-1-1 0 0 0,1 0 0 0 0,0-1 0 0 0,-1 1 0 0 0,1 0 0 0 0,0-1 0 0 0,-1 0 0 0 0,1 0 0 0 0,0 0 0 0 0,-1 0 0 0 0,1-1 0 0 0,0 1 0 0 0,-1-1 0 0 0,1 0 0 0 0,-1 0 0 0 0,1 0 0 0 0,-1-1 0 0 0,1 1 0 0 0,-1-1 0 0 0,0 0 0 0 0,0 0 0 0 0,0 0 0 0 0,5-4 0 0 0,5-5 128 0 0,-1 1 1 0 0,-1-2 0 0 0,1 0-1 0 0,-2 0 1 0 0,0-1 0 0 0,-1 0-1 0 0,0-1 1 0 0,0 0 0 0 0,-2-1-1 0 0,10-23 1 0 0,0-13 19 0 0,21-96-1 0 0,-29 107-208 0 0,6-4 96 0 0,-15 42-52 0 0,1 1-1 0 0,-1-1 1 0 0,1 1 0 0 0,0-1-1 0 0,-1 1 1 0 0,1-1 0 0 0,0 1-1 0 0,0 0 1 0 0,0-1 0 0 0,0 1-1 0 0,0 0 1 0 0,0 0-1 0 0,1 0 1 0 0,-1 0 0 0 0,0 0-1 0 0,1 0 1 0 0,-1 0 0 0 0,0 0-1 0 0,1 1 1 0 0,-1-1 0 0 0,1 0-1 0 0,-1 1 1 0 0,1-1-1 0 0,-1 1 1 0 0,4-1 0 0 0,-4 1 5 0 0,-1 0 1 0 0,1 1 0 0 0,0-1-1 0 0,-1 0 1 0 0,1 0-1 0 0,-1 0 1 0 0,1 0-1 0 0,-1 1 1 0 0,1-1 0 0 0,-1 0-1 0 0,1 1 1 0 0,-1-1-1 0 0,1 0 1 0 0,-1 1-1 0 0,1-1 1 0 0,-1 1 0 0 0,1-1-1 0 0,-1 1 1 0 0,0-1-1 0 0,1 1 1 0 0,-1-1 0 0 0,0 1-1 0 0,1-1 1 0 0,-1 1-1 0 0,0-1 1 0 0,0 1-1 0 0,0-1 1 0 0,1 1 0 0 0,-1 0-1 0 0,0-1 1 0 0,0 1-1 0 0,0-1 1 0 0,0 1 0 0 0,0 0-1 0 0,0-1 1 0 0,0 1-1 0 0,0-1 1 0 0,0 1-1 0 0,-1 0 1 0 0,1-1 0 0 0,0 1-1 0 0,0-1 1 0 0,0 1-1 0 0,-1 0 1 0 0,-14 32 15 0 0,8-18-13 0 0,5-4-1 0 0,2 1 1 0 0,-1 0-1 0 0,1 0 0 0 0,1 0 0 0 0,2 15 0 0 0,1 14-9 0 0,-3-38 5 0 0,-1 1 0 0 0,1-1 0 0 0,0 1 0 0 0,0-1 0 0 0,0 1 0 0 0,1-1 0 0 0,-1 0 0 0 0,1 0 0 0 0,-1 0 0 0 0,1 0 0 0 0,0 0 0 0 0,5 5 0 0 0,-5-5 1 0 0,0 0 0 0 0,0-1 0 0 0,0 1 0 0 0,0 0 0 0 0,0 0 0 0 0,0 0 0 0 0,-1 0 0 0 0,0 1 0 0 0,0-1-1 0 0,0 0 1 0 0,0 1 0 0 0,1 5 0 0 0,-1 5-15 0 0,0-1-219 0 0,0 0-1 0 0,-1 0 1 0 0,-1 0 0 0 0,0 0-1 0 0,-4 22 1 0 0,4-33 211 0 0,1 0 1 0 0,-1 1-1 0 0,0-1 1 0 0,0 0-1 0 0,0 0 1 0 0,0 0-1 0 0,-1 0 1 0 0,1 0-1 0 0,0 0 1 0 0,-1 0-1 0 0,1-1 1 0 0,-1 1-1 0 0,0 0 1 0 0,0-1-1 0 0,1 1 1 0 0,-1-1-1 0 0,0 0 0 0 0,0 0 1 0 0,0 0-1 0 0,0 0 1 0 0,-1 0-1 0 0,1 0 1 0 0,0 0-1 0 0,0 0 1 0 0,-1-1-1 0 0,1 0 1 0 0,0 1-1 0 0,-1-1 1 0 0,1 0-1 0 0,0 0 1 0 0,-1 0-1 0 0,1 0 1 0 0,0 0-1 0 0,-1-1 1 0 0,1 1-1 0 0,0-1 1 0 0,0 0-1 0 0,-4-1 1 0 0,5 2-1 0 0,-1 0 0 0 0,1 0 0 0 0,-1 0 0 0 0,1-1 0 0 0,-1 1 0 0 0,1-1 0 0 0,-1 1 0 0 0,1-1 0 0 0,0 1 0 0 0,-1-1 0 0 0,1 0 0 0 0,0 0 0 0 0,-1 0 0 0 0,1 1 0 0 0,0-1 1 0 0,0 0-1 0 0,0-1 0 0 0,0 1 0 0 0,0 0 0 0 0,0 0 0 0 0,0 0 0 0 0,0-1 0 0 0,1 1 0 0 0,-1 0 0 0 0,0-1 0 0 0,1 1 0 0 0,-1 0 0 0 0,1-1 0 0 0,-1 1 0 0 0,1-1 0 0 0,0 1 1 0 0,0-1-1 0 0,0 1 0 0 0,-1-3 0 0 0,2 1-9 0 0,0 1 0 0 0,0 0 0 0 0,0-1 1 0 0,0 1-1 0 0,1 0 0 0 0,-1 0 0 0 0,1 0 1 0 0,-1 0-1 0 0,1 0 0 0 0,0 0 0 0 0,-1 0 1 0 0,1 0-1 0 0,0 1 0 0 0,0-1 0 0 0,0 1 1 0 0,1-1-1 0 0,-1 1 0 0 0,0 0 0 0 0,0 0 1 0 0,1 0-1 0 0,2-1 0 0 0,17-5 173 0 0,1 0-1 0 0,-1 1 1 0 0,1 1-1 0 0,1 1 1 0 0,37-1 0 0 0,-58 5-106 0 0,-1 0 1 0 0,1 0 0 0 0,-1 0-1 0 0,1 0 1 0 0,-1 0 0 0 0,0 0 0 0 0,1 1-1 0 0,-1-1 1 0 0,0 1 0 0 0,1 0-1 0 0,-1 0 1 0 0,0 0 0 0 0,0 0 0 0 0,0 0-1 0 0,1 0 1 0 0,-1 1 0 0 0,0-1 0 0 0,-1 0-1 0 0,1 1 1 0 0,0 0 0 0 0,0-1-1 0 0,-1 1 1 0 0,1 0 0 0 0,1 3 0 0 0,0 1-181 0 0,-1 0 0 0 0,0 0 0 0 0,-1 1 1 0 0,1-1-1 0 0,-1 1 0 0 0,-1-1 0 0 0,1 9 1 0 0,3 21-2276 0 0,-7 16-5248 0 0,3-40 5777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1"/>
    </inkml:context>
    <inkml:brush xml:id="br0">
      <inkml:brushProperty name="width" value="0.05" units="cm"/>
      <inkml:brushProperty name="height" value="0.05" units="cm"/>
      <inkml:brushProperty name="color" value="#004F8B"/>
    </inkml:brush>
  </inkml:definitions>
  <inkml:trace contextRef="#ctx0" brushRef="#br0">59 237 5252 0 0,'1'-30'595'0'0,"-2"0"-1"0"0,-2-1 0 0 0,0 1 1 0 0,-2 1-1 0 0,-14-49 0 0 0,19 77-606 0 0,0 1 0 0 0,0 0-1 0 0,0 0 1 0 0,0-1 0 0 0,0 1-1 0 0,0 0 1 0 0,0-1 0 0 0,0 1 0 0 0,0 0-1 0 0,0 0 1 0 0,0-1 0 0 0,0 1 0 0 0,-1 0-1 0 0,1 0 1 0 0,0-1 0 0 0,0 1-1 0 0,0 0 1 0 0,0 0 0 0 0,0-1 0 0 0,0 1-1 0 0,-1 0 1 0 0,1 0 0 0 0,0-1-1 0 0,0 1 1 0 0,0 0 0 0 0,-1 0 0 0 0,1 0-1 0 0,0-1 1 0 0,0 1 0 0 0,0 0 0 0 0,-1 0-1 0 0,1 0 1 0 0,0 0 0 0 0,0 0-1 0 0,-1 0 1 0 0,1 0 0 0 0,0 0 0 0 0,-1-1-1 0 0,1 1 1 0 0,0 0 0 0 0,0 0-1 0 0,-1 0 1 0 0,1 0 0 0 0,0 0 0 0 0,0 0-1 0 0,-1 0 1 0 0,1 1 0 0 0,-1-1 0 0 0,-6 17-1584 0 0,-4 34-1688 0 0,10-45 2989 0 0,0 11-699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2"/>
    </inkml:context>
    <inkml:brush xml:id="br0">
      <inkml:brushProperty name="width" value="0.05" units="cm"/>
      <inkml:brushProperty name="height" value="0.05" units="cm"/>
      <inkml:brushProperty name="color" value="#004F8B"/>
    </inkml:brush>
  </inkml:definitions>
  <inkml:trace contextRef="#ctx0" brushRef="#br0">177 707 5372 0 0,'3'1'156'0'0,"0"0"-1"0"0,0 0 0 0 0,0-1 1 0 0,0 0-1 0 0,0 1 0 0 0,0-1 0 0 0,0 0 1 0 0,0-1-1 0 0,1 1 0 0 0,-1 0 1 0 0,0-1-1 0 0,0 0 0 0 0,0 1 0 0 0,0-1 1 0 0,-1-1-1 0 0,1 1 0 0 0,0 0 1 0 0,0-1-1 0 0,-1 1 0 0 0,1-1 0 0 0,-1 0 1 0 0,1 0-1 0 0,-1 0 0 0 0,0 0 1 0 0,1 0-1 0 0,-1 0 0 0 0,0-1 0 0 0,-1 1 1 0 0,1-1-1 0 0,0 0 0 0 0,1-3 1 0 0,-3 5-125 0 0,1 0 1 0 0,-1-1-1 0 0,0 1 1 0 0,1-1 0 0 0,-1 1-1 0 0,0-1 1 0 0,0 0-1 0 0,0 1 1 0 0,0-1 0 0 0,0 1-1 0 0,-1-1 1 0 0,1 1-1 0 0,0-1 1 0 0,-1 1 0 0 0,1-1-1 0 0,-1 1 1 0 0,1 0 0 0 0,-1-1-1 0 0,0 1 1 0 0,0 0-1 0 0,1-1 1 0 0,-1 1 0 0 0,0 0-1 0 0,0 0 1 0 0,-2-2-1 0 0,2 2-32 0 0,0 0-1 0 0,0 0 1 0 0,0-1-1 0 0,0 1 0 0 0,0-1 1 0 0,0 1-1 0 0,0-1 0 0 0,0 1 1 0 0,1-1-1 0 0,-1 1 1 0 0,0-1-1 0 0,1 0 0 0 0,0 1 1 0 0,-1-1-1 0 0,1 0 0 0 0,0 0 1 0 0,0 1-1 0 0,0-1 1 0 0,0 0-1 0 0,0 1 0 0 0,0-3 1 0 0,2 0-10 0 0,-1 0 0 0 0,0 0 0 0 0,0-1 1 0 0,-1 1-1 0 0,0 0 0 0 0,1-1 0 0 0,-1 1 0 0 0,-1 0 1 0 0,1 0-1 0 0,0-1 0 0 0,-1 1 0 0 0,0 0 0 0 0,0 0 1 0 0,-1-1-1 0 0,-1-3 0 0 0,-1 10-138 0 0,0 0 0 0 0,0 0-1 0 0,0 0 1 0 0,0 0 0 0 0,0 1 0 0 0,0 0 0 0 0,-4 3 0 0 0,2 1-79 0 0,0 1 0 0 0,1 0 0 0 0,-1 0 0 0 0,2 0 0 0 0,-1 0 1 0 0,1 1-1 0 0,0 0 0 0 0,1 0 0 0 0,0 0 0 0 0,1 0 0 0 0,-1 0 1 0 0,0 18-1 0 0,-2-5 147 0 0,5-21 73 0 0,-1 1 0 0 0,1 0 0 0 0,0-1 0 0 0,-1 1 0 0 0,1-1 1 0 0,0 1-1 0 0,0 0 0 0 0,0-1 0 0 0,0 1 0 0 0,1 0 0 0 0,-1-1 0 0 0,0 1 1 0 0,1-1-1 0 0,-1 1 0 0 0,1 0 0 0 0,-1-1 0 0 0,1 1 0 0 0,0-1 1 0 0,-1 0-1 0 0,1 1 0 0 0,0-1 0 0 0,0 0 0 0 0,0 1 0 0 0,0-1 0 0 0,1 0 1 0 0,-1 0-1 0 0,0 0 0 0 0,0 0 0 0 0,1 0 0 0 0,-1 0 0 0 0,0 0 0 0 0,1 0 1 0 0,-1-1-1 0 0,1 1 0 0 0,-1 0 0 0 0,1-1 0 0 0,0 1 0 0 0,-1-1 1 0 0,1 0-1 0 0,-1 0 0 0 0,1 1 0 0 0,0-1 0 0 0,2 0 0 0 0,4 0 47 0 0,0 0-1 0 0,-1 0 1 0 0,1-1-1 0 0,0 0 0 0 0,0 0 1 0 0,-1-1-1 0 0,9-2 1 0 0,6-3 237 0 0,-17 6-97 0 0,1-1 0 0 0,0 0 1 0 0,-1 1-1 0 0,1-2 0 0 0,-1 1 0 0 0,0-1 0 0 0,0 1 1 0 0,0-1-1 0 0,0-1 0 0 0,6-4 0 0 0,-11-2 765 0 0,-1 3-434 0 0,10-8-151 0 0,1 0-1 0 0,0 1 0 0 0,1 0 0 0 0,16-16 1 0 0,30-22 483 0 0,-55 65-813 0 0,-1-1-1 0 0,0 1 1 0 0,-1 0 0 0 0,-2 13-1 0 0,-14 35 37 0 0,10-45-28 0 0,2 0 1 0 0,-1 0 0 0 0,2 0-1 0 0,0 0 1 0 0,1 0-1 0 0,1 1 1 0 0,0-1-1 0 0,2 1 1 0 0,2 26-1 0 0,11 12 43 0 0,-9-41-74 0 0,-1 1 0 0 0,0 1 0 0 0,-1-1 0 0 0,-1 0 0 0 0,0 1 0 0 0,-1-1 0 0 0,-1 1 0 0 0,0 0 0 0 0,-4 27 0 0 0,0-32-3 0 0,0-1 1 0 0,0 1 0 0 0,-1-1-1 0 0,0 1 1 0 0,0-1 0 0 0,-1-1 0 0 0,-1 1-1 0 0,0-1 1 0 0,0 0 0 0 0,-1-1-1 0 0,0 0 1 0 0,0 0 0 0 0,-1 0-1 0 0,0-1 1 0 0,0-1 0 0 0,-1 0 0 0 0,-14 8-1 0 0,-23 13-5 0 0,-75 49 12 0 0,122-76-10 0 0,-63 42 12 0 0,58-39-12 0 0,-1 0 0 0 0,0-1 1 0 0,0 1-1 0 0,0-1 0 0 0,0 0 0 0 0,0 0 1 0 0,0-1-1 0 0,0 0 0 0 0,-12 1 0 0 0,18-2 0 0 0,-1 0 1 0 0,1 0-1 0 0,-1 0 0 0 0,1 0 0 0 0,-1 0 1 0 0,1 0-1 0 0,-1 0 0 0 0,1 0 0 0 0,-1 0 1 0 0,1 0-1 0 0,-1 0 0 0 0,1-1 0 0 0,-1 1 0 0 0,1 0 1 0 0,-1 0-1 0 0,1 0 0 0 0,-1-1 0 0 0,1 1 1 0 0,-1 0-1 0 0,1-1 0 0 0,0 1 0 0 0,-1 0 0 0 0,1-1 1 0 0,0 1-1 0 0,-1 0 0 0 0,1-1 0 0 0,0 1 1 0 0,-1-1-1 0 0,1 1 0 0 0,0-1 0 0 0,0 1 0 0 0,-1-1 1 0 0,1 1-1 0 0,0-1 0 0 0,0 1 0 0 0,0-1 1 0 0,0 1-1 0 0,0-1 0 0 0,0 1 0 0 0,0-1 1 0 0,0 0-1 0 0,12-28 7 0 0,36-30-5 0 0,-44 55-3 0 0,195-220 63 0 0,-181 207-56 0 0,1 0 0 0 0,1 2 0 0 0,0 0 0 0 0,1 1 0 0 0,0 1 0 0 0,1 1 0 0 0,40-16 0 0 0,13-9-32 0 0,-49 24 20 0 0,-15 9-1 0 0,1-2 0 0 0,-1 1 0 0 0,0-2 0 0 0,0 1 0 0 0,-1-1 0 0 0,0-1 1 0 0,0 0-1 0 0,-1 0 0 0 0,0-1 0 0 0,0 0 0 0 0,-1-1 0 0 0,8-11 0 0 0,7-17-60 0 0,31-39 0 0 0,-3 5-33 0 0,-44 61 100 0 0,-1 0-1 0 0,-1-1 0 0 0,0 1 0 0 0,-1-1 1 0 0,0-1-1 0 0,-1 1 0 0 0,0 0 0 0 0,-1-1 1 0 0,1-16-1 0 0,-2 10 137 0 0,0 0 0 0 0,-2 0 1 0 0,-1 0-1 0 0,0 0 0 0 0,-7-30 0 0 0,7 40 34 0 0,2 0-1 0 0,-1-1 1 0 0,2 1-1 0 0,-1 0 1 0 0,1 0 0 0 0,0-1-1 0 0,1 1 1 0 0,0 0-1 0 0,1 0 1 0 0,-1 0-1 0 0,6-9 1 0 0,11-52 732 0 0,3-30 384 0 0,-17 89-1102 0 0,-5 18-134 0 0,-5 19-78 0 0,-15 25 52 0 0,2 1 0 0 0,3 0-1 0 0,2 1 1 0 0,-9 81 0 0 0,4-25-95 0 0,14-78-51 0 0,1 0-1 0 0,2 36 1 0 0,1-67 121 0 0,0 0-1 0 0,0 1 1 0 0,0-1 0 0 0,0 1-1 0 0,0-1 1 0 0,0 0-1 0 0,0 1 1 0 0,0-1 0 0 0,0 0-1 0 0,0 1 1 0 0,0-1-1 0 0,0 1 1 0 0,0-1 0 0 0,0 0-1 0 0,0 1 1 0 0,1-1 0 0 0,-1 0-1 0 0,0 1 1 0 0,0-1-1 0 0,0 0 1 0 0,0 1 0 0 0,1-1-1 0 0,-1 0 1 0 0,0 0 0 0 0,0 1-1 0 0,1-1 1 0 0,-1 0-1 0 0,0 0 1 0 0,1 1 0 0 0,-1-1-1 0 0,0 0 1 0 0,1 0 0 0 0,-1 0-1 0 0,0 0 1 0 0,1 0-1 0 0,0 1 1 0 0,14-7 10 0 0,9-16 46 0 0,-1-2-11 0 0,-2-2 1 0 0,-1-1 0 0 0,-2 0-1 0 0,0-2 1 0 0,16-37 0 0 0,-24 44-21 0 0,-5 12-97 0 0,-4 34-94 0 0,-1-21 152 0 0,0 8-58 0 0,1 0 0 0 0,1 1-1 0 0,0-1 1 0 0,0 0 0 0 0,1 0 0 0 0,0 0-1 0 0,1-1 1 0 0,0 1 0 0 0,1-1 0 0 0,0 0-1 0 0,0 0 1 0 0,1-1 0 0 0,1 1 0 0 0,-1-1-1 0 0,2-1 1 0 0,-1 1 0 0 0,1-1 0 0 0,0 0 0 0 0,1-1-1 0 0,13 9 1 0 0,-15-11 96 0 0,-1-1 0 0 0,2-1 0 0 0,-1 1 0 0 0,0-1 0 0 0,1 0 0 0 0,-1-1 0 0 0,1 1 0 0 0,0-1 0 0 0,0-1 0 0 0,0 0 0 0 0,0 0-1 0 0,0-1 1 0 0,0 1 0 0 0,0-2 0 0 0,0 1 0 0 0,0-1 0 0 0,0-1 0 0 0,0 1 0 0 0,-1-1 0 0 0,1 0 0 0 0,0-1 0 0 0,-1 0 0 0 0,1 0 0 0 0,-1-1 0 0 0,0 0 0 0 0,0 0 0 0 0,-1-1 0 0 0,1 0 0 0 0,5-5 0 0 0,-3 1 97 0 0,-1 0 1 0 0,0 0-1 0 0,0 0 1 0 0,-1-1-1 0 0,-1 0 0 0 0,0-1 1 0 0,0 0-1 0 0,-1 1 1 0 0,0-2-1 0 0,4-15 1 0 0,4-18 248 0 0,8-65 0 0 0,-5 24-415 0 0,1 16 211 0 0,-5 24 432 0 0,12-92 0 0 0,-23 138-593 0 0,-1-1 0 0 0,0 1 0 0 0,0-1 0 0 0,0 1 0 0 0,1-1 0 0 0,-1 1 0 0 0,0-1 0 0 0,0 1 0 0 0,0-1 0 0 0,0 1 0 0 0,0-1 0 0 0,0 1 0 0 0,0-1 0 0 0,0 1 0 0 0,0-1 0 0 0,0 1 0 0 0,0-1 0 0 0,0 0 0 0 0,-1 1 0 0 0,1 0 0 0 0,0-1 0 0 0,0 1 0 0 0,-1-1 0 0 0,1 1 0 0 0,0-1 0 0 0,0 1 0 0 0,-1-1 0 0 0,1 1 0 0 0,0 0 0 0 0,-1-1 0 0 0,1 1 0 0 0,-1-1 0 0 0,-12 16 29 0 0,-20 52-41 0 0,23-46 60 0 0,-98 243-2747 0 0,24 10-7039 0 0,72-226 7426 0 0,3-2 24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7"/>
    </inkml:context>
    <inkml:brush xml:id="br0">
      <inkml:brushProperty name="width" value="0.05" units="cm"/>
      <inkml:brushProperty name="height" value="0.05" units="cm"/>
    </inkml:brush>
  </inkml:definitions>
  <inkml:trace contextRef="#ctx0" brushRef="#br0">551 20 6145 0 0,'-7'-20'3096'0'0,"2"20"-1103"0"0,3 14-2151 0 0,21 239 3679 0 0,-9-162-2394 0 0,-1 101 0 0 0,-58 637 1394 0 0,-2-42-1523 0 0,38-537-835 0 0,-1 34-210 0 0,-66 652 2249 0 0,-31-313-282 0 0,43-87-891 0 0,45-316-524 0 0,-7 179 234 0 0,24-299-660 0 0,-3 302 358 0 0,9-151-427 0 0,3-103-134 0 0,-3-144-235 0 0,-1 19-28 0 0,-1-16-3088 0 0,-12-13-7770 0 0,11 5 10740 0 0,1 0-1 0 0,-1 0 1 0 0,1 0 0 0 0,-1 0 0 0 0,1 1-1 0 0,-1-1 1 0 0,1 1 0 0 0,-1 0 0 0 0,0 0-1 0 0,1 0 1 0 0,-1 0 0 0 0,-3 1-1 0 0,-44 12-2167 0 0,30-4 1902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3"/>
    </inkml:context>
    <inkml:brush xml:id="br0">
      <inkml:brushProperty name="width" value="0.05" units="cm"/>
      <inkml:brushProperty name="height" value="0.05" units="cm"/>
      <inkml:brushProperty name="color" value="#004F8B"/>
    </inkml:brush>
  </inkml:definitions>
  <inkml:trace contextRef="#ctx0" brushRef="#br0">1 176 7093 0 0,'2'0'30'0'0,"1"1"0"0"0,-1-1 0 0 0,0 1 0 0 0,1 0 1 0 0,-1 0-1 0 0,0 0 0 0 0,0 0 0 0 0,1 0 1 0 0,-1 0-1 0 0,0 0 0 0 0,0 1 0 0 0,0-1 0 0 0,0 1 1 0 0,-1 0-1 0 0,3 1 0 0 0,-3 2 22 0 0,1 0 0 0 0,0-1 1 0 0,1 1-1 0 0,-1-1 0 0 0,1 1 0 0 0,0-1 1 0 0,0 0-1 0 0,0 0 0 0 0,0 0 0 0 0,1 0 1 0 0,-1-1-1 0 0,9 6 0 0 0,0 3-19 0 0,8 10-128 0 0,-1 2 0 0 0,-1 0 1 0 0,-2 1-1 0 0,0 1 0 0 0,-2 0 0 0 0,0 1 0 0 0,9 32 0 0 0,-22-57 51 0 0,2 5 119 0 0,0 0 0 0 0,0-1-1 0 0,0 1 1 0 0,1-1 0 0 0,0 0-1 0 0,6 8 1 0 0,-9-13 52 0 0,1 1 0 0 0,0-1 0 0 0,0 0 1 0 0,0 1-1 0 0,0-1 0 0 0,0 0 0 0 0,0 0 0 0 0,0 0 0 0 0,1 0 0 0 0,-1-1 1 0 0,0 1-1 0 0,0-1 0 0 0,1 1 0 0 0,-1-1 0 0 0,0 0 0 0 0,1 0 0 0 0,-1 0 1 0 0,0 0-1 0 0,1 0 0 0 0,-1 0 0 0 0,0-1 0 0 0,5-1 0 0 0,10-2 290 0 0,1-2 0 0 0,-1 0 0 0 0,-1-1 0 0 0,1-1 0 0 0,-1 0 0 0 0,0-1 0 0 0,-1-1-1 0 0,0-1 1 0 0,-1 0 0 0 0,0-1 0 0 0,-1 0 0 0 0,0-1 0 0 0,0 0 0 0 0,15-23 0 0 0,-11 10-364 0 0,0 0 0 0 0,-2-1 1 0 0,-1 0-1 0 0,-1-1 0 0 0,-2-1 1 0 0,0 0-1 0 0,11-55 0 0 0,-20 75-75 0 0,-1-1-1 0 0,0 0 1 0 0,0 0-1 0 0,-1-16 1 0 0,0 23 21 0 0,-1 0 1 0 0,1 0-1 0 0,-1 0 1 0 0,1 0 0 0 0,-1 0-1 0 0,0 0 1 0 0,0 0-1 0 0,0 0 1 0 0,0 1-1 0 0,-1-1 1 0 0,1 0 0 0 0,-1 1-1 0 0,0-1 1 0 0,1 1-1 0 0,-1-1 1 0 0,0 1-1 0 0,-1 0 1 0 0,-3-4 0 0 0,5 6 1 0 0,1-1 1 0 0,-1 1 0 0 0,0 0 0 0 0,0-1-1 0 0,0 1 1 0 0,0 0 0 0 0,0-1 0 0 0,1 1-1 0 0,-1 0 1 0 0,0 0 0 0 0,0 0 0 0 0,0 0 0 0 0,0 0-1 0 0,0 0 1 0 0,0 0 0 0 0,0 0 0 0 0,0 0-1 0 0,0 1 1 0 0,1-1 0 0 0,-1 0 0 0 0,0 0-1 0 0,0 1 1 0 0,0-1 0 0 0,0 1 0 0 0,-1 0 0 0 0,-20 22 6 0 0,-4 31-66 0 0,23-41 60 0 0,1-1 0 0 0,1 1-1 0 0,0-1 1 0 0,0 1 0 0 0,1 0 0 0 0,1-1 0 0 0,0 1 0 0 0,1 0 0 0 0,1-1 0 0 0,-1 0 0 0 0,2 0 0 0 0,8 21 0 0 0,7 10 21 0 0,1 0 0 0 0,27 39 0 0 0,115 159 72 0 0,-147-220-94 0 0,-15-21-1 0 0,0 0-1 0 0,0 0 0 0 0,0 0 1 0 0,0 1-1 0 0,0-1 0 0 0,0 0 0 0 0,1 0 1 0 0,-1 0-1 0 0,0 0 0 0 0,0 0 1 0 0,0 0-1 0 0,0 0 0 0 0,0 0 1 0 0,0 0-1 0 0,0 0 0 0 0,0 0 0 0 0,0 1 1 0 0,0-1-1 0 0,0 0 0 0 0,0 0 1 0 0,0 0-1 0 0,0 0 0 0 0,0 0 1 0 0,0 0-1 0 0,0 0 0 0 0,0 0 0 0 0,0 1 1 0 0,0-1-1 0 0,0 0 0 0 0,0 0 1 0 0,0 0-1 0 0,0 0 0 0 0,0 0 1 0 0,0 0-1 0 0,0 0 0 0 0,0 0 0 0 0,0 0 1 0 0,0 1-1 0 0,0-1 0 0 0,0 0 1 0 0,0 0-1 0 0,0 0 0 0 0,-1 0 1 0 0,1 0-1 0 0,0 0 0 0 0,0 0 1 0 0,0 0-1 0 0,0 0 0 0 0,0 0 0 0 0,0 0 1 0 0,0 0-1 0 0,0 0 0 0 0,0 0 1 0 0,0 0-1 0 0,-1 0 0 0 0,1 1 1 0 0,0-1-1 0 0,0 0 0 0 0,0 0 0 0 0,0 0 1 0 0,0 0-1 0 0,0 0 0 0 0,0 0 1 0 0,0 0-1 0 0,-1 0 0 0 0,1 0 1 0 0,0-1-1 0 0,0 1 0 0 0,0 0 1 0 0,-14-3-35 0 0,-23-11 19 0 0,30 11 29 0 0,-16-6-521 0 0,0-2 1 0 0,-43-26 0 0 0,0-16-6701 0 0,54 42 4311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4"/>
    </inkml:context>
    <inkml:brush xml:id="br0">
      <inkml:brushProperty name="width" value="0.05" units="cm"/>
      <inkml:brushProperty name="height" value="0.05" units="cm"/>
      <inkml:brushProperty name="color" value="#004F8B"/>
    </inkml:brush>
  </inkml:definitions>
  <inkml:trace contextRef="#ctx0" brushRef="#br0">1 408 9801 0 0,'34'-3'2516'0'0,"54"3"1"0"0,-62 2-1783 0 0,0-2-1 0 0,0-1 1 0 0,43-7 0 0 0,-57 4-614 0 0,-1 0-1 0 0,0 0 1 0 0,0-1-1 0 0,-1-1 1 0 0,0 0 0 0 0,13-9-1 0 0,15-9-103 0 0,18-16 395 0 0,-47 31-920 0 0,0 1 0 0 0,-1-1 0 0 0,0 0 0 0 0,-1-1 0 0 0,0 0 0 0 0,11-20 0 0 0,-15 25 298 0 0,-1 0 1 0 0,0 0-1 0 0,0 0 0 0 0,0 0 0 0 0,-1 0 0 0 0,0-1 0 0 0,0 1 0 0 0,0 0 0 0 0,0-1 0 0 0,-1 1 1 0 0,0 0-1 0 0,0-1 0 0 0,0 1 0 0 0,-1-1 0 0 0,0 1 0 0 0,0 0 0 0 0,0 0 0 0 0,-1-1 0 0 0,0 1 1 0 0,0 0-1 0 0,0 0 0 0 0,0 1 0 0 0,-1-1 0 0 0,0 0 0 0 0,0 1 0 0 0,0 0 0 0 0,0-1 0 0 0,-1 1 1 0 0,0 0-1 0 0,-5-4 0 0 0,6 5 205 0 0,-1-1-1 0 0,-1 0-1 0 0,1 0 0 0 0,-1 0 1 0 0,0 0-1 0 0,0 1 0 0 0,0 0 1 0 0,0 0-1 0 0,-1 0 1 0 0,1 0-1 0 0,-1 1 0 0 0,1 0 1 0 0,-12-2-1 0 0,16 4 7 0 0,0 1 1 0 0,0-1-1 0 0,0 1 0 0 0,0 0 0 0 0,0-1 0 0 0,0 1 1 0 0,1 0-1 0 0,-1 0 0 0 0,0-1 0 0 0,0 1 0 0 0,1 0 1 0 0,-1 0-1 0 0,1 0 0 0 0,-1 0 0 0 0,1 0 0 0 0,-1 0 1 0 0,1 0-1 0 0,-1 0 0 0 0,1 0 0 0 0,0 0 0 0 0,0 0 1 0 0,-1 1-1 0 0,1-1 0 0 0,0 0 0 0 0,0 0 0 0 0,0 0 1 0 0,0 0-1 0 0,0 0 0 0 0,0 0 0 0 0,1 2 0 0 0,4 34 942 0 0,1-24-434 0 0,0 0 0 0 0,1-1 1 0 0,1 0-1 0 0,0 0 1 0 0,1 0-1 0 0,0-1 0 0 0,0-1 1 0 0,15 13-1 0 0,10 13 438 0 0,-13-14-543 0 0,29 39 592 0 0,-47-58-978 0 0,-1 0-1 0 0,0 1 1 0 0,-1-1 0 0 0,1 0 0 0 0,-1 1-1 0 0,1 0 1 0 0,-1-1 0 0 0,0 1 0 0 0,0 0 0 0 0,-1-1-1 0 0,1 1 1 0 0,-1 0 0 0 0,0 0 0 0 0,0 0-1 0 0,0 0 1 0 0,-1 6 0 0 0,0-7-18 0 0,-1-1 0 0 0,1 0 0 0 0,-1 1 0 0 0,0-1-1 0 0,0 0 1 0 0,0 0 0 0 0,0 0 0 0 0,0-1 0 0 0,0 1 0 0 0,0 0 0 0 0,0-1 0 0 0,-1 1 0 0 0,1-1 0 0 0,-1 0 0 0 0,1 0-1 0 0,-1 0 1 0 0,1 0 0 0 0,-5 1 0 0 0,-50 12-1170 0 0,-17-1-5198 0 0,50-7 3198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5"/>
    </inkml:context>
    <inkml:brush xml:id="br0">
      <inkml:brushProperty name="width" value="0.05" units="cm"/>
      <inkml:brushProperty name="height" value="0.05" units="cm"/>
      <inkml:brushProperty name="color" value="#004F8B"/>
    </inkml:brush>
  </inkml:definitions>
  <inkml:trace contextRef="#ctx0" brushRef="#br0">198 33 8365 0 0,'0'-1'13'0'0,"1"0"1"0"0,-1 1-1 0 0,1-1 1 0 0,-1 0 0 0 0,1 0-1 0 0,-1 0 1 0 0,0 1-1 0 0,0-1 1 0 0,0 0-1 0 0,1 0 1 0 0,-1 0 0 0 0,0 0-1 0 0,0 0 1 0 0,0 0-1 0 0,0 0 1 0 0,0 1-1 0 0,0-1 1 0 0,-1 0-1 0 0,1 0 1 0 0,0 0 0 0 0,0 0-1 0 0,-1 0 1 0 0,1 1-1 0 0,0-1 1 0 0,-1 0-1 0 0,1 0 1 0 0,-1 0 0 0 0,1 1-1 0 0,-1-1 1 0 0,1 0-1 0 0,-1 1 1 0 0,0-1-1 0 0,1 0 1 0 0,-1 1-1 0 0,0-1 1 0 0,1 1 0 0 0,-1-1-1 0 0,0 1 1 0 0,0-1-1 0 0,0 1 1 0 0,1 0-1 0 0,-1-1 1 0 0,0 1 0 0 0,0 0-1 0 0,0 0 1 0 0,0 0-1 0 0,0 0 1 0 0,1-1-1 0 0,-1 1 1 0 0,0 0-1 0 0,0 0 1 0 0,0 1 0 0 0,0-1-1 0 0,0 0 1 0 0,0 0-1 0 0,0 0 1 0 0,1 1-1 0 0,-1-1 1 0 0,0 0 0 0 0,0 1-1 0 0,0-1 1 0 0,1 0-1 0 0,-1 1 1 0 0,0-1-1 0 0,0 1 1 0 0,1 0-1 0 0,-1-1 1 0 0,0 1 0 0 0,0 1-1 0 0,-13 12 26 0 0,1 0 0 0 0,0 0 0 0 0,1 2 1 0 0,1 0-1 0 0,0 0 0 0 0,1 1 0 0 0,-11 26 0 0 0,3-8 28 0 0,12-25-74 0 0,1-1 0 0 0,0 1 1 0 0,0 0-1 0 0,1 0 0 0 0,0 1 1 0 0,1-1-1 0 0,1 1 0 0 0,-3 19 1 0 0,4-22 10 0 0,0 13 58 0 0,1 1 0 0 0,0-1 0 0 0,1 0 0 0 0,6 27 1 0 0,-6-42 7 0 0,1 0 0 0 0,0 0 1 0 0,0 0-1 0 0,0 0 1 0 0,1-1-1 0 0,0 1 0 0 0,0-1 1 0 0,0 1-1 0 0,1-1 1 0 0,0 0-1 0 0,0-1 0 0 0,0 1 1 0 0,1-1-1 0 0,-1 1 0 0 0,1-1 1 0 0,0-1-1 0 0,0 1 1 0 0,0-1-1 0 0,9 4 0 0 0,-9-4 12 0 0,0-1 0 0 0,1-1-1 0 0,-1 1 1 0 0,1-1 0 0 0,0 0-1 0 0,-1 0 1 0 0,1-1 0 0 0,0 0-1 0 0,0 0 1 0 0,-1 0 0 0 0,1 0-1 0 0,0-1 1 0 0,-1 0 0 0 0,8-2-1 0 0,8-4 202 0 0,1-1-1 0 0,27-13 1 0 0,15-6 436 0 0,-32 17-451 0 0,44-14 85 0 0,-71 22-319 0 0,1-1 0 0 0,-1 1 0 0 0,0-1 0 0 0,0 0 0 0 0,0 0 0 0 0,0-1 0 0 0,-1 1 0 0 0,1-1 0 0 0,-1 0 0 0 0,5-6 0 0 0,-8 9-30 0 0,-1-1 1 0 0,1 1 0 0 0,-1-1-1 0 0,1 1 1 0 0,-1-1 0 0 0,0 1-1 0 0,0-1 1 0 0,1 1 0 0 0,-1-1 0 0 0,0 1-1 0 0,0-1 1 0 0,0 1 0 0 0,-1-1-1 0 0,1 1 1 0 0,0-1 0 0 0,-1 1-1 0 0,1-1 1 0 0,-1 1 0 0 0,1-1-1 0 0,-1 1 1 0 0,0-1 0 0 0,1 1-1 0 0,-1 0 1 0 0,0-1 0 0 0,0 1-1 0 0,0 0 1 0 0,0 0 0 0 0,0 0-1 0 0,0 0 1 0 0,0 0 0 0 0,-1 0-1 0 0,1 0 1 0 0,-2-1 0 0 0,0-1-13 0 0,-1 0 1 0 0,-1 0 0 0 0,1 0-1 0 0,0 0 1 0 0,-1 1 0 0 0,1 0-1 0 0,-1 0 1 0 0,0 0-1 0 0,-8-2 1 0 0,11 5 2 0 0,-1-1-1 0 0,0 1 0 0 0,1 0 1 0 0,-1 0-1 0 0,1 0 1 0 0,-1 0-1 0 0,1 0 1 0 0,0 0-1 0 0,0 1 1 0 0,-1-1-1 0 0,1 1 1 0 0,0 0-1 0 0,0-1 1 0 0,0 1-1 0 0,1 0 0 0 0,-1 0 1 0 0,0 0-1 0 0,1 0 1 0 0,-1 1-1 0 0,1-1 1 0 0,0 0-1 0 0,-2 4 1 0 0,0-1-58 0 0,1-1 0 0 0,-1 1 0 0 0,1 0 0 0 0,0 0 0 0 0,0 0 0 0 0,1 0 0 0 0,-1 1 0 0 0,1-1 0 0 0,0 0 0 0 0,0 7 0 0 0,1-9 22 0 0,1 0-1 0 0,-1 0 1 0 0,0 0 0 0 0,1 0 0 0 0,0 0-1 0 0,0 0 1 0 0,0 0 0 0 0,0-1 0 0 0,0 1-1 0 0,1 0 1 0 0,-1 0 0 0 0,1-1 0 0 0,-1 1-1 0 0,5 4 1 0 0,-4-7 40 0 0,0 1 0 0 0,-1 0 1 0 0,1 0-1 0 0,0-1 0 0 0,0 1 0 0 0,0 0 0 0 0,0-1 0 0 0,0 0 0 0 0,0 0 0 0 0,0 1 1 0 0,0-1-1 0 0,0 0 0 0 0,0-1 0 0 0,0 1 0 0 0,0 0 0 0 0,0-1 0 0 0,0 1 0 0 0,0-1 1 0 0,0 1-1 0 0,0-1 0 0 0,-1 0 0 0 0,1 0 0 0 0,0 0 0 0 0,2-1 0 0 0,4-3-8 0 0,0-1 0 0 0,0 1 0 0 0,-1-2 1 0 0,1 1-1 0 0,-1-1 0 0 0,0 0 0 0 0,-1-1 0 0 0,0 1 0 0 0,0-1 0 0 0,-1 0 0 0 0,0-1 0 0 0,0 1 0 0 0,-1-1 0 0 0,0 0 0 0 0,-1 0 0 0 0,0-1 0 0 0,0 1 0 0 0,-1-1 1 0 0,0 1-1 0 0,0-1 0 0 0,-1 0 0 0 0,-1 1 0 0 0,0-1 0 0 0,-2-19 0 0 0,-5 10-464 0 0,6 18 434 0 0,1 1 0 0 0,0 0 1 0 0,0-1-1 0 0,0 1 0 0 0,-1 0 0 0 0,1-1 0 0 0,0 1 1 0 0,-1 0-1 0 0,1-1 0 0 0,0 1 0 0 0,-1 0 1 0 0,1 0-1 0 0,0-1 0 0 0,-1 1 0 0 0,1 0 1 0 0,0 0-1 0 0,-1-1 0 0 0,1 1 0 0 0,-1 0 0 0 0,1 0 1 0 0,-1 0-1 0 0,1 0 0 0 0,0 0 0 0 0,-1 0 1 0 0,1 0-1 0 0,-1 0 0 0 0,1 0 0 0 0,-1 0 1 0 0,1 0-1 0 0,0 0 0 0 0,-1 0 0 0 0,1 0 1 0 0,-1 0-1 0 0,1 0 0 0 0,-1 1 0 0 0,1-1 0 0 0,-1 0 1 0 0,1 4 13 0 0,1-1 0 0 0,-1 1 0 0 0,1-1 0 0 0,0 1 0 0 0,0-1 1 0 0,0 1-1 0 0,1-1 0 0 0,-1 0 0 0 0,1 1 0 0 0,2 3 0 0 0,0-2 121 0 0,0-1 0 0 0,0 1 0 0 0,1-1 0 0 0,-1 1 0 0 0,1-1-1 0 0,0 0 1 0 0,0-1 0 0 0,1 1 0 0 0,-1-1 0 0 0,1 0 0 0 0,0-1-1 0 0,0 1 1 0 0,0-1 0 0 0,0 0 0 0 0,0-1 0 0 0,0 1 0 0 0,10 0-1 0 0,-3-1 201 0 0,0-1-1 0 0,0 0 1 0 0,0-1-1 0 0,0-1 1 0 0,-1 0-1 0 0,1 0 1 0 0,22-8-1 0 0,-21 7-136 0 0,-11 7-116 0 0,-18 16-99 0 0,-2 1 121 0 0,16-19-64 0 0,-5 11-19 0 0,-1-1 1 0 0,-1 0-1 0 0,0 0 1 0 0,0-1-1 0 0,-1 0 1 0 0,0 0-1 0 0,-1-1 1 0 0,0 0-1 0 0,-14 9 0 0 0,31-24 89 0 0,-1 0 0 0 0,1 0 0 0 0,-2-1 0 0 0,1 0 0 0 0,-1 0 0 0 0,1 0 0 0 0,-2-1 0 0 0,8-12 0 0 0,33-71 886 0 0,-28 53-805 0 0,-12 29-429 0 0,-5 15-633 0 0,-1 10 527 0 0,-1 16 155 0 0,1-15 199 0 0,1 1 0 0 0,3 36 0 0 0,-2-51 24 0 0,-1 0 0 0 0,1 0 0 0 0,0-1 0 0 0,0 1 0 0 0,0 0 1 0 0,0-1-1 0 0,1 1 0 0 0,-1-1 0 0 0,1 0 0 0 0,0 1 0 0 0,0-1 0 0 0,0 0 0 0 0,1 0 1 0 0,-1 0-1 0 0,1-1 0 0 0,-1 1 0 0 0,1 0 0 0 0,0-1 0 0 0,0 0 0 0 0,5 3 0 0 0,-6-4 55 0 0,0-1-1 0 0,0 1 1 0 0,0-1-1 0 0,1 0 1 0 0,-1 1-1 0 0,0-1 1 0 0,0 0-1 0 0,0 0 1 0 0,1-1-1 0 0,-1 1 1 0 0,0 0-1 0 0,0-1 1 0 0,0 1-1 0 0,0-1 1 0 0,0 0-1 0 0,0 0 1 0 0,0 1-1 0 0,3-3 1 0 0,39-25 1006 0 0,-27 16-760 0 0,-2 2-184 0 0,0-1 0 0 0,-1-1 0 0 0,0 0 0 0 0,-1-1 0 0 0,-1 0 0 0 0,0-1 0 0 0,0-1 0 0 0,-2 0 0 0 0,17-29 0 0 0,-10 10-67 0 0,-1-2 0 0 0,-1 0 0 0 0,14-59 0 0 0,-24 61 37 0 0,-5 32-78 0 0,1 1 0 0 0,-1 0 0 0 0,0-1 0 0 0,0 1 0 0 0,0-1 0 0 0,0 1-1 0 0,0 0 1 0 0,0-1 0 0 0,0 1 0 0 0,-1 0 0 0 0,1-1 0 0 0,0 1 0 0 0,-1-1 0 0 0,1 1 0 0 0,-1 0 0 0 0,1 0 0 0 0,-1-1 0 0 0,0 1 0 0 0,0 0 0 0 0,-1-2-1 0 0,2 3-4 0 0,-1 1-1 0 0,1-1 1 0 0,-1 0-1 0 0,1 0 1 0 0,-1 1-1 0 0,1-1 1 0 0,-1 0-1 0 0,1 1 0 0 0,-1-1 1 0 0,1 0-1 0 0,0 1 1 0 0,-1-1-1 0 0,1 1 1 0 0,-1-1-1 0 0,1 1 1 0 0,0-1-1 0 0,-1 1 1 0 0,1-1-1 0 0,0 1 0 0 0,0-1 1 0 0,0 1-1 0 0,-1-1 1 0 0,1 1-1 0 0,0-1 1 0 0,0 1-1 0 0,0-1 1 0 0,0 1-1 0 0,0 0 1 0 0,0-1-1 0 0,0 1 0 0 0,0-1 1 0 0,0 1-1 0 0,0-1 1 0 0,0 1-1 0 0,0-1 1 0 0,0 1-1 0 0,1 0 1 0 0,0 30 29 0 0,0-27-44 0 0,2 46-57 0 0,2-1 0 0 0,2 1-1 0 0,3-1 1 0 0,25 75 0 0 0,-27-103-124 0 0,-4-11-70 0 0,0 0 1 0 0,0 1-1 0 0,-1-1 0 0 0,0 1 1 0 0,1 15-1 0 0,-7-30-1090 0 0,-13-18 36 0 0,16 22 1319 0 0,-1-1 1 0 0,1 1 0 0 0,0 0 0 0 0,0-1 0 0 0,0 1-1 0 0,0-1 1 0 0,0 1 0 0 0,0-1 0 0 0,-1 1 0 0 0,1-1-1 0 0,0 1 1 0 0,0-1 0 0 0,0 1 0 0 0,0-1 0 0 0,1 1 0 0 0,-1 0-1 0 0,0-1 1 0 0,0 1 0 0 0,0-1 0 0 0,0 1 0 0 0,0-1-1 0 0,0 1 1 0 0,1 0 0 0 0,-1-1 0 0 0,0 1 0 0 0,0-1-1 0 0,1 1 1 0 0,-1 0 0 0 0,0-1 0 0 0,1 1 0 0 0,-1 0-1 0 0,0-1 1 0 0,1 1 0 0 0,-1 0 0 0 0,0 0 0 0 0,1-1-1 0 0,-1 1 1 0 0,1 0 0 0 0,-1 0 0 0 0,1 0 0 0 0,-1-1-1 0 0,0 1 1 0 0,1 0 0 0 0,-1 0 0 0 0,1 0 0 0 0,-1 0-1 0 0,1 0 1 0 0,-1 0 0 0 0,1 0 0 0 0,-1 0 0 0 0,1 0-1 0 0,-1 0 1 0 0,0 0 0 0 0,1 0 0 0 0,-1 1 0 0 0,1-1-1 0 0,0 0 1 0 0,22-1 572 0 0,1 0 0 0 0,-1-2 0 0 0,0-1 0 0 0,0-1 0 0 0,32-11 0 0 0,-14-6 1131 0 0,-39 21-1627 0 0,0 0 0 0 0,0 0 1 0 0,0-1-1 0 0,-1 1 1 0 0,1-1-1 0 0,0 1 0 0 0,-1-1 1 0 0,1 1-1 0 0,-1-1 0 0 0,0 0 1 0 0,1 0-1 0 0,-1 0 0 0 0,0 0 1 0 0,0 0-1 0 0,0 0 0 0 0,0 0 1 0 0,0-2-1 0 0,-1 3-107 0 0,-1 2-311 0 0,0-1 1 0 0,-1 0-1 0 0,1 1 1 0 0,0-1-1 0 0,-1 1 1 0 0,1 0-1 0 0,0-1 1 0 0,0 1-1 0 0,0 0 1 0 0,0 0-1 0 0,0-1 1 0 0,0 1-1 0 0,0 0 0 0 0,0 0 1 0 0,0 0-1 0 0,0 0 1 0 0,0 0-1 0 0,0 2 1 0 0,-21 28-5946 0 0,15-22 4179 0 0,2-1 117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6"/>
    </inkml:context>
    <inkml:brush xml:id="br0">
      <inkml:brushProperty name="width" value="0.05" units="cm"/>
      <inkml:brushProperty name="height" value="0.05" units="cm"/>
      <inkml:brushProperty name="color" value="#004F8B"/>
    </inkml:brush>
  </inkml:definitions>
  <inkml:trace contextRef="#ctx0" brushRef="#br0">0 568 5132 0 0,'19'-45'357'0'0,"-12"31"143"0"0,-1 0 1 0 0,-1 0 0 0 0,0-1-1 0 0,-1 1 1 0 0,-1-1 0 0 0,4-28-1 0 0,-8 43-500 0 0,1 0 0 0 0,-1 0-1 0 0,1 1 1 0 0,-1-1-1 0 0,1 0 1 0 0,-1 0-1 0 0,1 0 1 0 0,-1 0-1 0 0,1 1 1 0 0,0-1-1 0 0,-1 0 1 0 0,1 0-1 0 0,-1 1 1 0 0,1-1-1 0 0,0 0 1 0 0,-1 1-1 0 0,1-1 1 0 0,-1 0-1 0 0,1 1 1 0 0,0-1-1 0 0,0 0 1 0 0,-1 1-1 0 0,1-1 1 0 0,0 1-1 0 0,0-1 1 0 0,-1 1-1 0 0,1-1 1 0 0,0 1-1 0 0,0-1 1 0 0,0 1-1 0 0,0-1 1 0 0,0 1-1 0 0,0 0 1 0 0,-14 22 24 0 0,10-11-10 0 0,0 1 0 0 0,1-1 0 0 0,0 1 0 0 0,1 0 0 0 0,0 0 1 0 0,1 0-1 0 0,0 0 0 0 0,1 0 0 0 0,1 0 0 0 0,0 0 0 0 0,1-1 0 0 0,0 1 0 0 0,1 0 0 0 0,8 22 0 0 0,-10-33 106 0 0,0 1 0 0 0,0-1 1 0 0,0 0-1 0 0,1 0 1 0 0,-1 0-1 0 0,1 1 1 0 0,-1-2-1 0 0,1 1 1 0 0,0 0-1 0 0,-1 0 1 0 0,1 0-1 0 0,0-1 0 0 0,0 1 1 0 0,1-1-1 0 0,-1 0 1 0 0,0 1-1 0 0,0-1 1 0 0,0 0-1 0 0,1 0 1 0 0,4 1-1 0 0,-2-2 83 0 0,0 1 0 0 0,0-1-1 0 0,0 0 1 0 0,1 0 0 0 0,-1 0 0 0 0,0-1 0 0 0,0 0-1 0 0,0 0 1 0 0,9-2 0 0 0,2-3 128 0 0,0-1-1 0 0,0 0 1 0 0,-1-1 0 0 0,1-1 0 0 0,13-10-1 0 0,-4-1-240 0 0,-1-1-1 0 0,-1-1 0 0 0,-1-1 1 0 0,0-1-1 0 0,-2 0 0 0 0,-1-2 0 0 0,-1 0 1 0 0,-1-2-1 0 0,-2 1 0 0 0,18-46 1 0 0,-21 36-51 0 0,-12 36-41 0 0,1 0-1 0 0,0-1 0 0 0,-1 1 0 0 0,1-1 1 0 0,-1 0-1 0 0,0 1 0 0 0,0-1 1 0 0,0 1-1 0 0,1-1 0 0 0,-1 1 0 0 0,-1-1 1 0 0,1 0-1 0 0,0 1 0 0 0,0-1 0 0 0,0 1 1 0 0,-1-1-1 0 0,1 1 0 0 0,-2-3 1 0 0,-22 52 100 0 0,16-27-82 0 0,2 1 0 0 0,1 0-1 0 0,1 1 1 0 0,0-1-1 0 0,2 1 1 0 0,1 33 0 0 0,-7 51 25 0 0,-13 17-457 0 0,19-115 129 0 0,2-8-419 0 0,1-2 641 0 0,-1 0 0 0 0,1 0 0 0 0,-1 0-1 0 0,1 0 1 0 0,0 0 0 0 0,-1 0 0 0 0,1 0 0 0 0,0 1 0 0 0,-1-1-1 0 0,1 0 1 0 0,0 0 0 0 0,0 1 0 0 0,0-1 0 0 0,0 0 0 0 0,0 1-1 0 0,0-1 1 0 0,0 1 0 0 0,0-1 0 0 0,0 1 0 0 0,0 0-1 0 0,0-1 1 0 0,0 1 0 0 0,0 0 0 0 0,0 0 0 0 0,0-1 0 0 0,0 1-1 0 0,2 0 1 0 0,15 2 264 0 0,1-1 0 0 0,-1-1 0 0 0,0-1 0 0 0,1-1 1 0 0,-1 0-1 0 0,0-1 0 0 0,0-1 0 0 0,0-1 0 0 0,-1-1 0 0 0,0 0 0 0 0,0-1 0 0 0,0-1 0 0 0,-1 0 0 0 0,0-2 0 0 0,-1 1 0 0 0,0-2 0 0 0,0 0 0 0 0,-1-1 0 0 0,-1 0 0 0 0,0-1 0 0 0,0-1 1 0 0,-2 0-1 0 0,0-1 0 0 0,15-24 0 0 0,31-62 28 0 0,-18 33 839 0 0,-2-1 0 0 0,49-132 0 0 0,-85 195-994 0 0,1 0 1 0 0,-1-1 0 0 0,0 0-1 0 0,0 1 1 0 0,-1-12 0 0 0,-4 21-84 0 0,0 0 1 0 0,0 1 0 0 0,0-1 0 0 0,0 1-1 0 0,1 0 1 0 0,-5 5 0 0 0,-20 36-193 0 0,1 1 1 0 0,3 1-1 0 0,1 1 0 0 0,3 1 1 0 0,-16 57-1 0 0,19-51-909 0 0,-7 18-2279 0 0,4 1 1 0 0,-14 92-1 0 0,34-127 1343 0 0,4-20 577 0 0,-4-19 1403 0 0,0 1-1 0 0,0-1 0 0 0,1 0 1 0 0,-1 1-1 0 0,0-1 1 0 0,0 0-1 0 0,0 0 1 0 0,1 1-1 0 0,-1-1 1 0 0,0 0-1 0 0,0 0 1 0 0,1 1-1 0 0,-1-1 1 0 0,0 0-1 0 0,0 0 1 0 0,1 0-1 0 0,-1 0 1 0 0,0 1-1 0 0,1-1 1 0 0,-1 0-1 0 0,0 0 1 0 0,1 0-1 0 0,-1 0 1 0 0,0 0-1 0 0,1 0 1 0 0,-1 0-1 0 0,0 0 1 0 0,1 0-1 0 0,-1 0 0 0 0,0 0 1 0 0,1 0-1 0 0,-1 0 1 0 0,0 0-1 0 0,1 0 1 0 0,-1 0-1 0 0,0 0 1 0 0,1-1-1 0 0,10-4-969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7"/>
    </inkml:context>
    <inkml:brush xml:id="br0">
      <inkml:brushProperty name="width" value="0.05" units="cm"/>
      <inkml:brushProperty name="height" value="0.05" units="cm"/>
      <inkml:brushProperty name="color" value="#004F8B"/>
    </inkml:brush>
  </inkml:definitions>
  <inkml:trace contextRef="#ctx0" brushRef="#br0">71 134 3020 0 0,'-4'0'18'0'0,"0"-1"0"0"0,0 1-1 0 0,0-1 1 0 0,0 1-1 0 0,0 0 1 0 0,0 1 0 0 0,0-1-1 0 0,0 1 1 0 0,0-1-1 0 0,0 1 1 0 0,-4 2 0 0 0,7-2 36 0 0,-1-1 1 0 0,1 1-1 0 0,0 0 1 0 0,0 0-1 0 0,0 0 1 0 0,0 0-1 0 0,0 0 1 0 0,0 0-1 0 0,0 0 1 0 0,0 0-1 0 0,0 0 1 0 0,1 0-1 0 0,-1 1 1 0 0,0-1-1 0 0,1 0 1 0 0,-1 1-1 0 0,1-1 1 0 0,-1 0-1 0 0,1 1 1 0 0,0-1-1 0 0,-1 0 1 0 0,1 1-1 0 0,0-1 1 0 0,0 1-1 0 0,0-1 1 0 0,0 1-1 0 0,0-1 1 0 0,0 0-1 0 0,1 1 1 0 0,-1-1-1 0 0,0 1 1 0 0,1-1-1 0 0,-1 0 1 0 0,2 3-1 0 0,5 17 408 0 0,2 0 1 0 0,0 0-1 0 0,2-1 0 0 0,0 0 0 0 0,1-1 1 0 0,1-1-1 0 0,1 0 0 0 0,0 0 1 0 0,2-1-1 0 0,0-1 0 0 0,23 18 0 0 0,-20-18-170 0 0,0-2 0 0 0,2-1 0 0 0,-1 0-1 0 0,1-2 1 0 0,1 0 0 0 0,0-1 0 0 0,1-1 0 0 0,0-2-1 0 0,0 0 1 0 0,37 6 0 0 0,-53-12-203 0 0,1-1-1 0 0,-1 1 1 0 0,0-1 0 0 0,0-1-1 0 0,1 1 1 0 0,-1-1 0 0 0,0-1-1 0 0,0 1 1 0 0,0-1 0 0 0,0-1-1 0 0,0 1 1 0 0,0-1-1 0 0,-1 0 1 0 0,12-7 0 0 0,-15 7-94 0 0,0 1 0 0 0,0-1 0 0 0,0 1 0 0 0,0-1 1 0 0,-1 0-1 0 0,0 0 0 0 0,1 0 0 0 0,-1-1 0 0 0,0 1 0 0 0,0 0 1 0 0,-1-1-1 0 0,1 1 0 0 0,-1-1 0 0 0,0 0 0 0 0,1 1 0 0 0,-2-1 1 0 0,1 0-1 0 0,0 0 0 0 0,-1 0 0 0 0,0 1 0 0 0,0-1 0 0 0,0 0 1 0 0,0 0-1 0 0,0 0 0 0 0,-1 0 0 0 0,0 0 0 0 0,0 1 0 0 0,0-1 1 0 0,-2-4-1 0 0,-1-3-231 0 0,-1 0 1 0 0,0 0-1 0 0,-1 1 0 0 0,0-1 1 0 0,-1 1-1 0 0,0 1 1 0 0,-16-18-1 0 0,20 24 145 0 0,1 0 1 0 0,-1 1-1 0 0,0-1 0 0 0,0 0 1 0 0,0 1-1 0 0,0 0 0 0 0,0 0 1 0 0,0 0-1 0 0,-1 0 0 0 0,1 0 1 0 0,-1 1-1 0 0,1 0 0 0 0,-1 0 1 0 0,0 0-1 0 0,1 0 0 0 0,-1 0 0 0 0,0 0 1 0 0,0 1-1 0 0,0 0 0 0 0,1 0 1 0 0,-1 0-1 0 0,0 0 0 0 0,0 1 1 0 0,0 0-1 0 0,1-1 0 0 0,-1 1 1 0 0,0 1-1 0 0,-6 2 0 0 0,7-2 84 0 0,0 0-1 0 0,1 1 0 0 0,-1-1 1 0 0,1 1-1 0 0,0 0 0 0 0,-1 0 1 0 0,1-1-1 0 0,1 2 0 0 0,-1-1 1 0 0,0 0-1 0 0,1 0 0 0 0,-1 0 1 0 0,1 1-1 0 0,0-1 0 0 0,0 1 1 0 0,1-1-1 0 0,-1 1 0 0 0,1-1 1 0 0,-1 1-1 0 0,1-1 1 0 0,0 1-1 0 0,0-1 0 0 0,1 1 1 0 0,-1-1-1 0 0,1 1 0 0 0,2 5 1 0 0,-1 2 14 0 0,0-1 1 0 0,1 0 0 0 0,1 0 0 0 0,-1 0-1 0 0,2 0 1 0 0,-1 0 0 0 0,12 16 0 0 0,-8-16 200 0 0,0-1 0 0 0,1 0 1 0 0,0-1-1 0 0,0 0 0 0 0,1 0 1 0 0,0-1-1 0 0,0-1 0 0 0,1 1 0 0 0,0-2 1 0 0,0 1-1 0 0,0-1 0 0 0,1-1 1 0 0,0 0-1 0 0,-1-1 0 0 0,1 0 1 0 0,21 2-1 0 0,-22-4-42 0 0,0-1 0 0 0,0 0 0 0 0,0 0 0 0 0,0-1-1 0 0,0-1 1 0 0,0 0 0 0 0,-1 0 0 0 0,1-1 0 0 0,0 0 0 0 0,-1-1 0 0 0,0 0 0 0 0,0-1 0 0 0,0 0-1 0 0,0 0 1 0 0,-1-1 0 0 0,0 0 0 0 0,0-1 0 0 0,14-13 0 0 0,-22 18-165 0 0,0 1 0 0 0,1 0 0 0 0,-1-1 0 0 0,0 1 0 0 0,0 0 0 0 0,0-1 0 0 0,0 0 0 0 0,0 1 0 0 0,0-1 0 0 0,-1 1 0 0 0,1-1 0 0 0,0 0 0 0 0,-1 0 0 0 0,1-3 0 0 0,-1 5-6 0 0,0-1 1 0 0,0 0-1 0 0,0 1 1 0 0,0-1-1 0 0,0 1 1 0 0,0-1 0 0 0,-1 0-1 0 0,1 1 1 0 0,0-1-1 0 0,0 1 1 0 0,-1-1 0 0 0,1 1-1 0 0,0-1 1 0 0,-1 1-1 0 0,1-1 1 0 0,-1 1-1 0 0,1-1 1 0 0,-1 1 0 0 0,1 0-1 0 0,-1-1 1 0 0,1 1-1 0 0,-1 0 1 0 0,1-1-1 0 0,-1 1 1 0 0,1 0 0 0 0,-1-1-1 0 0,1 1 1 0 0,-2 0-1 0 0,0-1-29 0 0,0 1 0 0 0,-1 0 0 0 0,1 0-1 0 0,-1-1 1 0 0,1 1 0 0 0,-1 1 0 0 0,1-1 0 0 0,-1 0-1 0 0,1 1 1 0 0,-1-1 0 0 0,1 1 0 0 0,-1 0-1 0 0,1-1 1 0 0,0 1 0 0 0,0 1 0 0 0,-1-1 0 0 0,1 0-1 0 0,0 0 1 0 0,-3 3 0 0 0,5-4 22 0 0,-62 58-1178 0 0,58-53 1084 0 0,-1 0 0 0 0,1 0 0 0 0,0 1 0 0 0,0-1 0 0 0,1 1 1 0 0,0 0-1 0 0,0 0 0 0 0,0 0 0 0 0,1 1 0 0 0,-3 9 0 0 0,5-16 100 0 0,0 1-1 0 0,-1-1 1 0 0,1 1 0 0 0,0-1 0 0 0,0 1-1 0 0,0-1 1 0 0,0 0 0 0 0,0 1 0 0 0,0-1-1 0 0,0 1 1 0 0,0-1 0 0 0,0 1 0 0 0,0-1-1 0 0,0 1 1 0 0,0-1 0 0 0,0 1 0 0 0,0-1-1 0 0,0 0 1 0 0,0 1 0 0 0,1-1-1 0 0,-1 1 1 0 0,0-1 0 0 0,0 0 0 0 0,0 1-1 0 0,1-1 1 0 0,-1 1 0 0 0,0-1 0 0 0,1 0-1 0 0,-1 1 1 0 0,0-1 0 0 0,1 0 0 0 0,-1 1-1 0 0,15-6 28 0 0,22-25 179 0 0,-32 25-219 0 0,26-26 141 0 0,-26 24-122 0 0,1 0 1 0 0,1 1-1 0 0,-1-1 1 0 0,1 1 0 0 0,0 1-1 0 0,1-1 1 0 0,-1 1-1 0 0,1 0 1 0 0,9-3 0 0 0,-17 7-5 0 0,1 1 0 0 0,0 0 0 0 0,-1 0 0 0 0,1 0 0 0 0,0 0 1 0 0,0 0-1 0 0,-1 0 0 0 0,1 0 0 0 0,0 0 0 0 0,-1 0 0 0 0,1 1 0 0 0,0-1 1 0 0,-1 0-1 0 0,1 0 0 0 0,0 0 0 0 0,-1 1 0 0 0,1-1 0 0 0,0 0 1 0 0,-1 1-1 0 0,1-1 0 0 0,-1 1 0 0 0,1-1 0 0 0,-1 1 0 0 0,1-1 0 0 0,-1 1 1 0 0,1-1-1 0 0,-1 1 0 0 0,1-1 0 0 0,-1 1 0 0 0,0 0 0 0 0,1-1 1 0 0,-1 1-1 0 0,0 0 0 0 0,1-1 0 0 0,-1 1 0 0 0,0 0 0 0 0,0-1 0 0 0,0 1 1 0 0,0 0-1 0 0,0-1 0 0 0,0 2 0 0 0,3 39 108 0 0,-3-21-88 0 0,2-8-15 0 0,1 1 0 0 0,0 0 0 0 0,1-1-1 0 0,0 0 1 0 0,1 0 0 0 0,1 0 0 0 0,-1-1 0 0 0,2 1-1 0 0,0-1 1 0 0,0-1 0 0 0,10 11 0 0 0,-15-17 84 0 0,1-1 1 0 0,1 0-1 0 0,-1 0 1 0 0,0 0 0 0 0,1 0-1 0 0,-1 0 1 0 0,1-1-1 0 0,0 1 1 0 0,0-1-1 0 0,0 0 1 0 0,0-1 0 0 0,0 1-1 0 0,1-1 1 0 0,-1 1-1 0 0,0-1 1 0 0,1 0-1 0 0,-1-1 1 0 0,1 1-1 0 0,-1-1 1 0 0,1 0 0 0 0,-1 0-1 0 0,1 0 1 0 0,-1-1-1 0 0,1 0 1 0 0,-1 1-1 0 0,1-2 1 0 0,-1 1-1 0 0,0 0 1 0 0,0-1 0 0 0,1 0-1 0 0,-1 0 1 0 0,-1 0-1 0 0,1 0 1 0 0,0-1-1 0 0,3-3 1 0 0,8-6 177 0 0,0 0 0 0 0,-2-1 0 0 0,0-1 0 0 0,0 0 0 0 0,-1-1 0 0 0,-1 0 0 0 0,0-1 0 0 0,8-18 0 0 0,10-25 223 0 0,22-61-1 0 0,-25 54-546 0 0,67-198 691 0 0,-90 252-540 0 0,1-1 1 0 0,-2 1-1 0 0,1-1 1 0 0,-1-17-1 0 0,-1 30-92 0 0,-1-1 0 0 0,0 1 1 0 0,0 0-1 0 0,0 0 0 0 0,0 0 0 0 0,0 0 1 0 0,0-1-1 0 0,0 1 0 0 0,0 0 0 0 0,0 0 1 0 0,0 0-1 0 0,0-1 0 0 0,-1 1 0 0 0,1 0 0 0 0,0 0 1 0 0,0 0-1 0 0,0 0 0 0 0,0-1 0 0 0,0 1 1 0 0,0 0-1 0 0,0 0 0 0 0,0 0 0 0 0,0 0 1 0 0,-1-1-1 0 0,1 1 0 0 0,0 0 0 0 0,0 0 0 0 0,0 0 1 0 0,0 0-1 0 0,0 0 0 0 0,-1 0 0 0 0,1 0 1 0 0,0 0-1 0 0,0-1 0 0 0,0 1 0 0 0,-1 0 1 0 0,1 0-1 0 0,0 0 0 0 0,0 0 0 0 0,0 0 0 0 0,0 0 1 0 0,-1 0-1 0 0,1 0 0 0 0,0 0 0 0 0,0 0 1 0 0,0 0-1 0 0,-1 0 0 0 0,1 0 0 0 0,0 0 1 0 0,0 0-1 0 0,0 0 0 0 0,0 1 0 0 0,-1-1 1 0 0,1 0-1 0 0,-15 10 7 0 0,-12 18 30 0 0,4 0-790 0 0,1 2 0 0 0,1 1 0 0 0,2 1 0 0 0,-20 44 0 0 0,-47 141-9115 0 0,69-167 7248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8"/>
    </inkml:context>
    <inkml:brush xml:id="br0">
      <inkml:brushProperty name="width" value="0.05" units="cm"/>
      <inkml:brushProperty name="height" value="0.05" units="cm"/>
      <inkml:brushProperty name="color" value="#004F8B"/>
    </inkml:brush>
  </inkml:definitions>
  <inkml:trace contextRef="#ctx0" brushRef="#br0">0 11 9057 0 0,'0'-6'96'0'0,"3"4"136"0"0,11 3 144 0 0,0-5 180 0 0,12 9-72 0 0,10 2-124 0 0,9 2-76 0 0,5 3-180 0 0,9 5 24 0 0,6-1-108 0 0,11 5-384 0 0,2 2-480 0 0,1 0-764 0 0,0 1-456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19"/>
    </inkml:context>
    <inkml:brush xml:id="br0">
      <inkml:brushProperty name="width" value="0.05" units="cm"/>
      <inkml:brushProperty name="height" value="0.05" units="cm"/>
      <inkml:brushProperty name="color" value="#004F8B"/>
    </inkml:brush>
  </inkml:definitions>
  <inkml:trace contextRef="#ctx0" brushRef="#br0">3 0 12161 0 0,'-2'7'268'0'0,"2"-4"560"0"0,2-1 520 0 0,2 1 505 0 0,6-3-97 0 0,-3 0-464 0 0,-5 0-520 0 0,6 0-488 0 0,-1 0-160 0 0,-2-2-164 0 0,1 0 68 0 0,-3 1-108 0 0,2 0-356 0 0,0 0-588 0 0,-1 0-892 0 0,-4-3-913 0 0,5 4-767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0"/>
    </inkml:context>
    <inkml:brush xml:id="br0">
      <inkml:brushProperty name="width" value="0.05" units="cm"/>
      <inkml:brushProperty name="height" value="0.05" units="cm"/>
      <inkml:brushProperty name="color" value="#004F8B"/>
    </inkml:brush>
  </inkml:definitions>
  <inkml:trace contextRef="#ctx0" brushRef="#br0">278 22 7261 0 0,'-9'-3'87'0'0,"-27"-11"40"0"0,27 10 1202 0 0,2 4-1196 0 0,-25 0 392 0 0,26 8-439 0 0,-20 30-34 0 0,25-34-36 0 0,0 0 0 0 0,1 0 0 0 0,0 0 1 0 0,-1 1-1 0 0,1-1 0 0 0,1 0 1 0 0,-1 0-1 0 0,1 0 0 0 0,-1 1 1 0 0,1-1-1 0 0,1 0 0 0 0,-1 0 0 0 0,0 0 1 0 0,4 7-1 0 0,-1-2-2 0 0,33 70-51 0 0,-25-56 67 0 0,-1-1 0 0 0,9 29 0 0 0,-18-46-26 0 0,0 1 1 0 0,-1 0-1 0 0,0 0 1 0 0,0 1-1 0 0,0-1 0 0 0,-1 0 1 0 0,1 0-1 0 0,-2 0 0 0 0,1 1 1 0 0,-1-1-1 0 0,0 0 1 0 0,0 0-1 0 0,-3 9 0 0 0,2-11-3 0 0,0 0-1 0 0,0-1 1 0 0,-1 1-1 0 0,1-1 1 0 0,-1 1-1 0 0,1-1 1 0 0,-1 0-1 0 0,0 0 1 0 0,-1 0 0 0 0,1-1-1 0 0,0 1 1 0 0,-1-1-1 0 0,1 0 1 0 0,-1 0-1 0 0,0 0 1 0 0,0 0-1 0 0,0 0 1 0 0,0-1-1 0 0,0 0 1 0 0,0 0-1 0 0,0 0 1 0 0,0 0-1 0 0,0-1 1 0 0,0 1-1 0 0,-6-1 1 0 0,-12 0-33 0 0,-1-1 0 0 0,0-1-1 0 0,-31-6 1 0 0,31 4-5 0 0,15-1-902 0 0,17-2 118 0 0,18-3 322 0 0,117-18 500 0 0,-114 22 455 0 0,-1-1 1 0 0,1-2-1 0 0,-2 0 0 0 0,29-15 1 0 0,-58 26-434 0 0,0 0 1 0 0,0 0-1 0 0,0 0 1 0 0,0 0 0 0 0,1 0-1 0 0,-1 0 1 0 0,0 1-1 0 0,1-1 1 0 0,0 0 0 0 0,-1 0-1 0 0,1 1 1 0 0,0-1-1 0 0,0 0 1 0 0,1 3 0 0 0,0 52-522 0 0,0-34-485 0 0,-1-5-624 0 0,2 0-1 0 0,5 29 0 0 0,-4-35 750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1"/>
    </inkml:context>
    <inkml:brush xml:id="br0">
      <inkml:brushProperty name="width" value="0.05" units="cm"/>
      <inkml:brushProperty name="height" value="0.05" units="cm"/>
      <inkml:brushProperty name="color" value="#004F8B"/>
    </inkml:brush>
  </inkml:definitions>
  <inkml:trace contextRef="#ctx0" brushRef="#br0">25 487 3908 0 0,'3'-31'312'0'0,"-2"1"-1"0"0,-2-1 1 0 0,0 1-1 0 0,-9-43 1 0 0,1 3 12 0 0,5 49-248 0 0,2 32-41 0 0,0 34-7 0 0,2-40-24 0 0,1 0 0 0 0,-1-1 0 0 0,1 1 0 0 0,0-1 0 0 0,0 1 0 0 0,1-1 0 0 0,-1 1 0 0 0,1-1 1 0 0,0 0-1 0 0,0 0 0 0 0,1 0 0 0 0,-1 0 0 0 0,1 0 0 0 0,0 0 0 0 0,0-1 0 0 0,0 1 0 0 0,0-1 1 0 0,1 0-1 0 0,-1 0 0 0 0,1 0 0 0 0,0 0 0 0 0,0-1 0 0 0,0 0 0 0 0,0 1 0 0 0,0-1 0 0 0,0-1 1 0 0,9 3-1 0 0,-5-2 237 0 0,0-1 1 0 0,0 1-1 0 0,0-2 1 0 0,1 1 0 0 0,-1-1-1 0 0,0-1 1 0 0,0 0-1 0 0,0 0 1 0 0,0 0-1 0 0,0-1 1 0 0,0 0 0 0 0,0-1-1 0 0,0 1 1 0 0,-1-2-1 0 0,8-3 1 0 0,-1-1 222 0 0,0-1 1 0 0,-1 0-1 0 0,0 0 0 0 0,-1-2 1 0 0,0 0-1 0 0,0 0 1 0 0,-1-1-1 0 0,-1 0 0 0 0,16-25 1 0 0,-20 28-269 0 0,-2 1 1 0 0,1-1 0 0 0,-1 0 0 0 0,0 0-1 0 0,-1-1 1 0 0,0 1 0 0 0,-1-1 0 0 0,0 1-1 0 0,0-1 1 0 0,-1 0 0 0 0,0 0 0 0 0,-1 0 0 0 0,0 0-1 0 0,-1 0 1 0 0,0 1 0 0 0,0-1 0 0 0,-4-11-1 0 0,5 19-147 0 0,-1 0 0 0 0,1 0 0 0 0,-1 0 0 0 0,1 0 0 0 0,-1 0-1 0 0,0 0 1 0 0,0 0 0 0 0,0 0 0 0 0,0 0 0 0 0,0 1 0 0 0,-1-1 0 0 0,-2-2-1 0 0,4 4-42 0 0,-1-1 0 0 0,1 1-1 0 0,0 0 1 0 0,-1 0 0 0 0,1 0-1 0 0,-1 0 1 0 0,1 0 0 0 0,-1 0-1 0 0,1 0 1 0 0,-1 0 0 0 0,1 0-1 0 0,0 0 1 0 0,-1 0 0 0 0,1 0-1 0 0,-1 0 1 0 0,1 0 0 0 0,-1 0-1 0 0,1 1 1 0 0,-1-1-1 0 0,1 0 1 0 0,0 0 0 0 0,-1 1-1 0 0,1-1 1 0 0,0 0 0 0 0,-1 0-1 0 0,1 1 1 0 0,0-1 0 0 0,-1 0-1 0 0,1 1 1 0 0,0-1 0 0 0,-1 0-1 0 0,1 1 1 0 0,0-1 0 0 0,-1 1-1 0 0,-3 6-9 0 0,0 0 0 0 0,1 1 0 0 0,0 0 0 0 0,0-1 0 0 0,-2 10 0 0 0,-7 23 6 0 0,2 1 0 0 0,1 1 0 0 0,-3 57 1 0 0,11-80-146 0 0,0 1 1 0 0,2-1-1 0 0,0 0 0 0 0,2 0 1 0 0,0 0-1 0 0,1 0 1 0 0,0 0-1 0 0,2-1 1 0 0,14 33-1 0 0,-16-42 39 0 0,1-1 0 0 0,0 0 0 0 0,0 0-1 0 0,1 0 1 0 0,0-1 0 0 0,0 0 0 0 0,1 0-1 0 0,0 0 1 0 0,15 11 0 0 0,-19-16 73 0 0,1 0 0 0 0,0 0 0 0 0,-1 0 0 0 0,1 0 0 0 0,0-1 0 0 0,0 1 0 0 0,0-1 0 0 0,0 0 0 0 0,0 0 0 0 0,1-1 0 0 0,-1 1 1 0 0,0-1-1 0 0,0 0 0 0 0,0 0 0 0 0,1 0 0 0 0,-1 0 0 0 0,0-1 0 0 0,0 0 0 0 0,0 0 0 0 0,0 0 0 0 0,0 0 0 0 0,0-1 0 0 0,0 0 0 0 0,6-3 0 0 0,-5 2-124 0 0,0 0-1 0 0,-1 0 1 0 0,1-1 0 0 0,-1 1-1 0 0,0-1 1 0 0,0 0-1 0 0,-1 0 1 0 0,1-1 0 0 0,-1 1-1 0 0,0-1 1 0 0,0 1-1 0 0,0-1 1 0 0,-1 0 0 0 0,0 0-1 0 0,0 0 1 0 0,0-1-1 0 0,0 1 1 0 0,-1 0 0 0 0,1-9-1 0 0,-1 8-476 0 0,-1-1-1 0 0,0 0 1 0 0,0 0-1 0 0,-1 1 1 0 0,1-1 0 0 0,-2 0-1 0 0,1 1 1 0 0,-1-1-1 0 0,-4-11 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2"/>
    </inkml:context>
    <inkml:brush xml:id="br0">
      <inkml:brushProperty name="width" value="0.05" units="cm"/>
      <inkml:brushProperty name="height" value="0.05" units="cm"/>
      <inkml:brushProperty name="color" value="#004F8B"/>
    </inkml:brush>
  </inkml:definitions>
  <inkml:trace contextRef="#ctx0" brushRef="#br0">114 110 5697 0 0,'3'-9'178'0'0,"1"2"106"0"0,6-11-375 0 0,-7 1 4359 0 0,-3 16-3657 0 0,-4-14-82 0 0,-5 16 2946 0 0,-32 21-3423 0 0,39-21-47 0 0,1 0 0 0 0,-1 0 0 0 0,1 0 0 0 0,-1 0-1 0 0,1 0 1 0 0,0 0 0 0 0,0 0 0 0 0,-1 0 0 0 0,1 0-1 0 0,0 1 1 0 0,0-1 0 0 0,0 0 0 0 0,1 1-1 0 0,-1-1 1 0 0,-1 4 0 0 0,-36 60 38 0 0,34-59-41 0 0,1-1 1 0 0,1 1 0 0 0,-1 0-1 0 0,1 0 1 0 0,0 0-1 0 0,1 0 1 0 0,-1 1 0 0 0,1-1-1 0 0,0 0 1 0 0,1 1-1 0 0,-1-1 1 0 0,1 0 0 0 0,1 1-1 0 0,-1-1 1 0 0,1 0 0 0 0,0 1-1 0 0,1-1 1 0 0,-1 0-1 0 0,1 0 1 0 0,0 0 0 0 0,1 0-1 0 0,0 0 1 0 0,-1 0-1 0 0,2-1 1 0 0,5 9 0 0 0,-6-11 5 0 0,0 1-1 0 0,1-1 1 0 0,-1 0 0 0 0,1 0 0 0 0,0 0 0 0 0,0 0 0 0 0,0-1 0 0 0,0 0 0 0 0,0 0 0 0 0,1 0 0 0 0,-1 0-1 0 0,1 0 1 0 0,-1-1 0 0 0,1 0 0 0 0,-1 0 0 0 0,1 0 0 0 0,0-1 0 0 0,0 1 0 0 0,-1-1 0 0 0,1 0-1 0 0,0-1 1 0 0,0 1 0 0 0,-1-1 0 0 0,1 0 0 0 0,0 0 0 0 0,-1 0 0 0 0,1-1 0 0 0,-1 1 0 0 0,0-1 0 0 0,9-5-1 0 0,-9 4 29 0 0,0 1-1 0 0,-1-1 1 0 0,1 0-1 0 0,0-1 1 0 0,-1 1-1 0 0,0-1 0 0 0,1 0 1 0 0,-2 1-1 0 0,1-1 1 0 0,0-1-1 0 0,-1 1 1 0 0,0 0-1 0 0,1 0 0 0 0,-2-1 1 0 0,1 0-1 0 0,-1 1 1 0 0,1-1-1 0 0,-1 0 1 0 0,0 1-1 0 0,-1-1 0 0 0,1 0 1 0 0,-1 0-1 0 0,0 0 1 0 0,0 0-1 0 0,-1 1 1 0 0,0-1-1 0 0,1 0 0 0 0,-3-5 1 0 0,-1-8-21 0 0,-1-1 1 0 0,-1 1-1 0 0,-1-1 1 0 0,-1 2-1 0 0,-16-29 1 0 0,19 38 3 0 0,0 1 1 0 0,-1 0 0 0 0,0 0 0 0 0,0 0 0 0 0,-1 1-1 0 0,1 0 1 0 0,-10-5 0 0 0,14 9-117 0 0,0 0-1 0 0,0 0 1 0 0,0 1 0 0 0,0 0-1 0 0,0-1 1 0 0,-1 1 0 0 0,1 0-1 0 0,0 0 1 0 0,-1 0 0 0 0,1 0-1 0 0,-1 0 1 0 0,1 1 0 0 0,-1-1-1 0 0,1 1 1 0 0,-1 0 0 0 0,0-1-1 0 0,1 1 1 0 0,-1 1 0 0 0,0-1-1 0 0,1 0 1 0 0,-1 0 0 0 0,1 1-1 0 0,-1 0 1 0 0,1-1 0 0 0,-1 1-1 0 0,1 0 1 0 0,-1 0 0 0 0,-3 3-1 0 0,4-1-442 0 0,0 0 0 0 0,0 0 0 0 0,0 0 0 0 0,0 0 0 0 0,0 0 1 0 0,1 0-1 0 0,0 1 0 0 0,0-1 0 0 0,0 1 0 0 0,0-1 0 0 0,-1 5 0 0 0,1-3-65 0 0,-2 9-1194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8"/>
    </inkml:context>
    <inkml:brush xml:id="br0">
      <inkml:brushProperty name="width" value="0.05" units="cm"/>
      <inkml:brushProperty name="height" value="0.05" units="cm"/>
    </inkml:brush>
  </inkml:definitions>
  <inkml:trace contextRef="#ctx0" brushRef="#br0">1 1 4024 0 0,'0'0'10371'0'0,"8"10"-9730"0"0,27 32-61 0 0,-30-37-432 0 0,-1-1-1 0 0,1 0 1 0 0,0-1 0 0 0,0 1-1 0 0,0-1 1 0 0,0 0-1 0 0,1 0 1 0 0,-1-1 0 0 0,1 0-1 0 0,0 0 1 0 0,0 0-1 0 0,11 2 1 0 0,-2-1 77 0 0,24 7 266 0 0,0-2 0 0 0,1-2 1 0 0,42 0-1 0 0,124-4 741 0 0,-120-4-907 0 0,1180 17 577 0 0,-333 0-659 0 0,-61-7 360 0 0,1066-1 261 0 0,-84-36-685 0 0,-729-3-310 0 0,1272-14 1044 0 0,-975 95-360 0 0,-869-23-373 0 0,110-4-545 0 0,-662-22 146 0 0,1 0 0 0 0,0 0 1 0 0,0 0-1 0 0,0 0 0 0 0,0 0 0 0 0,0 0 0 0 0,0-1 0 0 0,0 1 1 0 0,-1 0-1 0 0,1-1 0 0 0,0 0 0 0 0,0 1 0 0 0,-1-1 1 0 0,1 0-1 0 0,0 0 0 0 0,-1 0 0 0 0,1 0 0 0 0,-1 0 1 0 0,1 0-1 0 0,-1-1 0 0 0,3-1 0 0 0,-4 1-115 0 0,1 1 1 0 0,-1-1-1 0 0,0 1 0 0 0,0-1 0 0 0,1 1 0 0 0,-1-1 0 0 0,0 0 1 0 0,-1 1-1 0 0,1-1 0 0 0,0 1 0 0 0,0-1 0 0 0,-1 0 1 0 0,1 1-1 0 0,0-1 0 0 0,-1 1 0 0 0,0 0 0 0 0,1-1 1 0 0,-1 1-1 0 0,0-1 0 0 0,0 1 0 0 0,0 0 0 0 0,0-1 1 0 0,0 1-1 0 0,0 0 0 0 0,0 0 0 0 0,-2-2 0 0 0,-16-16-3509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3"/>
    </inkml:context>
    <inkml:brush xml:id="br0">
      <inkml:brushProperty name="width" value="0.05" units="cm"/>
      <inkml:brushProperty name="height" value="0.05" units="cm"/>
      <inkml:brushProperty name="color" value="#004F8B"/>
    </inkml:brush>
  </inkml:definitions>
  <inkml:trace contextRef="#ctx0" brushRef="#br0">78 0 9013 0 0,'-7'0'3'0'0,"-29"2"4182"0"0,35-2-4120 0 0,1 0 0 0 0,-1 0 0 0 0,0 0-1 0 0,0 0 1 0 0,0 0 0 0 0,0 0-1 0 0,0 0 1 0 0,0 1 0 0 0,1-1 0 0 0,-1 0-1 0 0,0 1 1 0 0,0-1 0 0 0,0 1 0 0 0,1-1-1 0 0,-1 1 1 0 0,0-1 0 0 0,1 1 0 0 0,-1-1-1 0 0,0 1 1 0 0,1 0 0 0 0,-1-1-1 0 0,1 1 1 0 0,-1 0 0 0 0,1-1 0 0 0,-1 1-1 0 0,1 0 1 0 0,-1 0 0 0 0,1 0 0 0 0,0-1-1 0 0,-1 3 1 0 0,-13-9-7412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4"/>
    </inkml:context>
    <inkml:brush xml:id="br0">
      <inkml:brushProperty name="width" value="0.05" units="cm"/>
      <inkml:brushProperty name="height" value="0.05" units="cm"/>
      <inkml:brushProperty name="color" value="#004F8B"/>
    </inkml:brush>
  </inkml:definitions>
  <inkml:trace contextRef="#ctx0" brushRef="#br0">250 77 6593 0 0,'-8'-8'164'0'0,"0"1"0"0"0,-1 0 0 0 0,0 0 0 0 0,0 1 0 0 0,0 0 1 0 0,-1 0-1 0 0,1 1 0 0 0,-1 1 0 0 0,-1-1 0 0 0,1 2 0 0 0,0-1 1 0 0,-16-2-1 0 0,21 5-55 0 0,0 0 1 0 0,0 1-1 0 0,0-1 1 0 0,0 1-1 0 0,0 0 0 0 0,0 1 1 0 0,0-1-1 0 0,0 1 1 0 0,0 0-1 0 0,0 0 1 0 0,0 0-1 0 0,-8 4 0 0 0,10-3-79 0 0,0 0-1 0 0,1 0 0 0 0,-1 0 0 0 0,1 0 1 0 0,-1 0-1 0 0,1 0 0 0 0,0 1 0 0 0,0-1 1 0 0,0 1-1 0 0,0 0 0 0 0,0 0 0 0 0,0-1 1 0 0,1 1-1 0 0,-1 0 0 0 0,1 0 0 0 0,0 1 1 0 0,0-1-1 0 0,0 0 0 0 0,1 0 0 0 0,-1 0 1 0 0,0 5-1 0 0,1-6 10 0 0,0 1-1 0 0,0 0 1 0 0,0-1 0 0 0,1 1-1 0 0,-1 0 1 0 0,0-1-1 0 0,1 1 1 0 0,0-1 0 0 0,0 1-1 0 0,0-1 1 0 0,0 1 0 0 0,0-1-1 0 0,0 1 1 0 0,0-1-1 0 0,1 0 1 0 0,-1 0 0 0 0,1 0-1 0 0,0 0 1 0 0,0 0 0 0 0,0 0-1 0 0,0 0 1 0 0,0 0-1 0 0,0-1 1 0 0,0 1 0 0 0,0-1-1 0 0,1 1 1 0 0,-1-1 0 0 0,1 0-1 0 0,-1 0 1 0 0,1 0-1 0 0,2 0 1 0 0,-2 0 4 0 0,0 0-1 0 0,-1 0 0 0 0,1-1 1 0 0,0 1-1 0 0,0-1 1 0 0,-1 0-1 0 0,1 0 0 0 0,0 0 1 0 0,0 0-1 0 0,0 0 1 0 0,-1-1-1 0 0,1 1 0 0 0,0-1 1 0 0,0 1-1 0 0,-1-1 1 0 0,1 0-1 0 0,0 0 0 0 0,-1-1 1 0 0,1 1-1 0 0,-1 0 1 0 0,0-1-1 0 0,1 0 0 0 0,-1 1 1 0 0,0-1-1 0 0,0 0 1 0 0,0 0-1 0 0,0 0 0 0 0,0 0 1 0 0,2-4-1 0 0,-7 14-26 0 0,0 0-1 0 0,1 0 0 0 0,0 0 1 0 0,1 0-1 0 0,0 0 1 0 0,0 0-1 0 0,1 1 1 0 0,0 13-1 0 0,9 80-39 0 0,-8-90 35 0 0,1-1-185 0 0,0 0 0 0 0,0-1 0 0 0,1 0-1 0 0,5 16 1 0 0,16 15-3814 0 0,-14-27 1729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5"/>
    </inkml:context>
    <inkml:brush xml:id="br0">
      <inkml:brushProperty name="width" value="0.05" units="cm"/>
      <inkml:brushProperty name="height" value="0.05" units="cm"/>
      <inkml:brushProperty name="color" value="#004F8B"/>
    </inkml:brush>
  </inkml:definitions>
  <inkml:trace contextRef="#ctx0" brushRef="#br0">0 78 3364 0 0,'0'-3'193'0'0,"1"0"0"0"0,0 0 0 0 0,-1 0 0 0 0,1 0 0 0 0,0 1 0 0 0,0-1 0 0 0,1 0 0 0 0,-1 1 0 0 0,0-1 0 0 0,1 1 0 0 0,0-1 0 0 0,-1 1 0 0 0,1 0-1 0 0,0-1 1 0 0,0 1 0 0 0,1 0 0 0 0,-1 0 0 0 0,0 1 0 0 0,3-3 0 0 0,2 0 618 0 0,-1 0-1 0 0,1 0 1 0 0,0 0 0 0 0,0 1-1 0 0,14-5 1 0 0,-20 9-757 0 0,-1 1-1 0 0,1-1 1 0 0,0 1 0 0 0,-1-1-1 0 0,0 1 1 0 0,1-1 0 0 0,-1 0-1 0 0,0 1 1 0 0,0-1 0 0 0,0 1-1 0 0,0-1 1 0 0,0 1 0 0 0,0-1-1 0 0,0 1 1 0 0,0-1 0 0 0,-1 1-1 0 0,1-1 1 0 0,0 1 0 0 0,-1-1-1 0 0,-1 3 1 0 0,-9 41-119 0 0,4-21 64 0 0,0 0 0 0 0,1 0 0 0 0,2 1 0 0 0,1-1-1 0 0,0 1 1 0 0,2 43 0 0 0,2-58-1 0 0,0 0 0 0 0,1 0 0 0 0,0 0 0 0 0,1 0 1 0 0,0 0-1 0 0,0 0 0 0 0,1-1 0 0 0,7 13 0 0 0,-8-17 16 0 0,1 1-1 0 0,0-1 1 0 0,0 1 0 0 0,1-1 0 0 0,-1-1 0 0 0,1 1-1 0 0,0-1 1 0 0,0 1 0 0 0,1-2 0 0 0,-1 1 0 0 0,1 0 0 0 0,0-1-1 0 0,11 4 1 0 0,-13-6 55 0 0,-1 0 0 0 0,0 0 0 0 0,1 0 0 0 0,-1-1 0 0 0,1 1 0 0 0,-1-1-1 0 0,1 0 1 0 0,-1 0 0 0 0,1 0 0 0 0,-1-1 0 0 0,1 1 0 0 0,-1-1 0 0 0,0 0 0 0 0,1 0-1 0 0,-1 0 1 0 0,0 0 0 0 0,0 0 0 0 0,0-1 0 0 0,0 0 0 0 0,0 1 0 0 0,0-1 0 0 0,0 0 0 0 0,0-1-1 0 0,-1 1 1 0 0,1 0 0 0 0,-1-1 0 0 0,1 1 0 0 0,1-5 0 0 0,-2 5-45 0 0,-1 0 1 0 0,0 0-1 0 0,1 0 1 0 0,-1-1 0 0 0,0 1-1 0 0,0 0 1 0 0,-1-1-1 0 0,1 1 1 0 0,0-1-1 0 0,-1 1 1 0 0,0-1-1 0 0,1 1 1 0 0,-1-1-1 0 0,0 1 1 0 0,0-1-1 0 0,-1 1 1 0 0,1-1-1 0 0,0 1 1 0 0,-1-1-1 0 0,0 1 1 0 0,1-1-1 0 0,-1 1 1 0 0,0-1 0 0 0,0 1-1 0 0,0 0 1 0 0,-1 0-1 0 0,1-1 1 0 0,-1 1-1 0 0,1 0 1 0 0,-1 0-1 0 0,1 0 1 0 0,-1 1-1 0 0,0-1 1 0 0,0 0-1 0 0,0 1 1 0 0,0-1-1 0 0,0 1 1 0 0,-4-2-1 0 0,1 0-6 0 0,0 1 0 0 0,1 0 0 0 0,-1 0 0 0 0,0 1-1 0 0,0-1 1 0 0,0 1 0 0 0,0 0 0 0 0,-1 1 0 0 0,1-1-1 0 0,-8 1 1 0 0,10 0-198 0 0,0 0-1 0 0,-1 0 1 0 0,1 1 0 0 0,0-1-1 0 0,0 1 1 0 0,0 0 0 0 0,0 0-1 0 0,0 0 1 0 0,0 0 0 0 0,0 0-1 0 0,0 0 1 0 0,1 1 0 0 0,-1 0-1 0 0,0-1 1 0 0,1 1 0 0 0,-1 0-1 0 0,1 0 1 0 0,-4 4 0 0 0,6-5 8 0 0,0-1 0 0 0,-1 1 0 0 0,1-1 1 0 0,0 1-1 0 0,-1 0 0 0 0,1-1 0 0 0,0 1 0 0 0,0 0 1 0 0,0-1-1 0 0,0 1 0 0 0,0 0 0 0 0,0-1 1 0 0,0 1-1 0 0,0 0 0 0 0,0 0 0 0 0,0-1 1 0 0,0 1-1 0 0,0 0 0 0 0,0-1 0 0 0,0 1 1 0 0,1 0-1 0 0,-1-1 0 0 0,0 1 0 0 0,0-1 1 0 0,1 1-1 0 0,-1 0 0 0 0,1-1 0 0 0,-1 1 1 0 0,0-1-1 0 0,1 1 0 0 0,-1-1 0 0 0,2 1 1 0 0,6 4-1589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6"/>
    </inkml:context>
    <inkml:brush xml:id="br0">
      <inkml:brushProperty name="width" value="0.05" units="cm"/>
      <inkml:brushProperty name="height" value="0.05" units="cm"/>
      <inkml:brushProperty name="color" value="#004F8B"/>
    </inkml:brush>
  </inkml:definitions>
  <inkml:trace contextRef="#ctx0" brushRef="#br0">194 22 7053 0 0,'-1'-1'40'0'0,"-11"-3"269"0"0,0 0 1 0 0,0 0-1 0 0,0 2 1 0 0,0-1-1 0 0,-25-1 1 0 0,33 5-294 0 0,0-1 0 0 0,0 1-1 0 0,0 0 1 0 0,1 0 0 0 0,-1 0 0 0 0,0 0 0 0 0,0 0 0 0 0,1 1-1 0 0,-1 0 1 0 0,0 0 0 0 0,1 0 0 0 0,0 0 0 0 0,-1 0-1 0 0,1 1 1 0 0,0 0 0 0 0,0-1 0 0 0,1 1 0 0 0,-1 0-1 0 0,1 0 1 0 0,-1 1 0 0 0,1-1 0 0 0,0 0 0 0 0,-2 5 0 0 0,1-1-20 0 0,0 0 0 0 0,1 1 0 0 0,-1-1 0 0 0,2 1 0 0 0,-1-1 0 0 0,1 1 0 0 0,0 0 0 0 0,0 0 1 0 0,1-1-1 0 0,0 1 0 0 0,1 0 0 0 0,0 0 0 0 0,0 0 0 0 0,1-1 0 0 0,-1 1 0 0 0,4 7 0 0 0,-4-11 78 0 0,0-1-1 0 0,0 1 0 0 0,1-1 1 0 0,-1 1-1 0 0,1-1 0 0 0,0 0 1 0 0,-1 0-1 0 0,2 0 0 0 0,-1 0 0 0 0,0 0 1 0 0,0 0-1 0 0,1 0 0 0 0,0-1 1 0 0,-1 1-1 0 0,1-1 0 0 0,0 0 1 0 0,0 0-1 0 0,0 0 0 0 0,1 0 1 0 0,-1-1-1 0 0,0 1 0 0 0,1-1 0 0 0,-1 0 1 0 0,1 0-1 0 0,-1 0 0 0 0,1 0 1 0 0,0-1-1 0 0,-1 1 0 0 0,1-1 1 0 0,0 0-1 0 0,-1 0 0 0 0,1 0 0 0 0,-1-1 1 0 0,1 1-1 0 0,6-2 0 0 0,-7 0-10 0 0,0 1 0 0 0,0 0 0 0 0,0-1 0 0 0,0 1 0 0 0,-1-1 0 0 0,1 0 0 0 0,-1 0 0 0 0,1 0 0 0 0,-1 0 0 0 0,0-1 0 0 0,1 1 0 0 0,-1-1 0 0 0,0 1 0 0 0,-1-1 0 0 0,1 1 0 0 0,0-1 0 0 0,-1 0 0 0 0,0 0 0 0 0,1 0 0 0 0,-1 0 0 0 0,0 0 0 0 0,-1 0 0 0 0,1 0 0 0 0,0-1 0 0 0,-1 1 0 0 0,0 0 0 0 0,0 0 0 0 0,0 0 0 0 0,0-1 0 0 0,0 1 0 0 0,-1 0 0 0 0,0-4 0 0 0,0-3-77 0 0,-1 1 0 0 0,0 0 0 0 0,0 0 0 0 0,-1 1 0 0 0,0-1 0 0 0,-1 0 0 0 0,0 1 0 0 0,0 0 0 0 0,-1 0 0 0 0,-7-10 0 0 0,10 15-38 0 0,0 1-1 0 0,0 0 1 0 0,-1 0-1 0 0,1 0 1 0 0,-1 0-1 0 0,0 0 1 0 0,0 0-1 0 0,0 0 1 0 0,0 1-1 0 0,0 0 1 0 0,0-1-1 0 0,0 1 1 0 0,-5-1-1 0 0,6 2-284 0 0,0 0-1 0 0,0 0 0 0 0,1 0 1 0 0,-1 0-1 0 0,0 0 0 0 0,0 0 1 0 0,0 0-1 0 0,0 0 0 0 0,0 1 1 0 0,0-1-1 0 0,0 1 1 0 0,0 0-1 0 0,1-1 0 0 0,-1 1 1 0 0,-2 1-1 0 0,-4 4-1467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7"/>
    </inkml:context>
    <inkml:brush xml:id="br0">
      <inkml:brushProperty name="width" value="0.05" units="cm"/>
      <inkml:brushProperty name="height" value="0.05" units="cm"/>
      <inkml:brushProperty name="color" value="#004F8B"/>
    </inkml:brush>
  </inkml:definitions>
  <inkml:trace contextRef="#ctx0" brushRef="#br0">79 28 6305 0 0,'-7'-5'176'0'0,"-1"4"104"0"0,-1-2 148 0 0,4-1 76 0 0,-4 1-144 0 0,2 3-92 0 0,-2 0-224 0 0,9-2-24 0 0,-3-1-52 0 0,0 1-108 0 0,1-1-168 0 0,-5 2-400 0 0,5 1-216 0 0,-6 0-357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8"/>
    </inkml:context>
    <inkml:brush xml:id="br0">
      <inkml:brushProperty name="width" value="0.05" units="cm"/>
      <inkml:brushProperty name="height" value="0.05" units="cm"/>
      <inkml:brushProperty name="color" value="#004F8B"/>
    </inkml:brush>
  </inkml:definitions>
  <inkml:trace contextRef="#ctx0" brushRef="#br0">101 21 6101 0 0,'-4'-16'839'0'0,"8"11"-44"0"0,-3 6-758 0 0,0-1 0 0 0,0 1 0 0 0,1 0 0 0 0,-1 0 0 0 0,0 0-1 0 0,0 0 1 0 0,0-1 0 0 0,0 2 0 0 0,0-1 0 0 0,0 0 0 0 0,0 0 0 0 0,0 0 0 0 0,-1 0 0 0 0,1 0 0 0 0,0 1 0 0 0,-1-1 0 0 0,2 2-1 0 0,21 45 72 0 0,-14-31-3 0 0,0 1-1 0 0,-1 0 1 0 0,10 36-1 0 0,-16-48-89 0 0,-1 1 0 0 0,-1-1 0 0 0,1 0-1 0 0,-1 1 1 0 0,0-1 0 0 0,0 1 0 0 0,-1-1 0 0 0,0 1-1 0 0,0-1 1 0 0,0 1 0 0 0,-1-1 0 0 0,0 0 0 0 0,0 0-1 0 0,-1 0 1 0 0,1 0 0 0 0,-5 6 0 0 0,3-5 35 0 0,-1 0 0 0 0,0 0 0 0 0,0 0-1 0 0,0 0 1 0 0,-1-1 0 0 0,0 0 0 0 0,0 0 0 0 0,0-1 0 0 0,-13 9 0 0 0,16-13-27 0 0,0 1 0 0 0,0-1 0 0 0,-1 0 1 0 0,1 0-1 0 0,0 0 0 0 0,0 0 0 0 0,-1 0 0 0 0,1-1 1 0 0,0 0-1 0 0,-1 1 0 0 0,1-1 0 0 0,-1 0 0 0 0,1-1 1 0 0,0 1-1 0 0,-1-1 0 0 0,1 1 0 0 0,0-1 1 0 0,-1 0-1 0 0,1 0 0 0 0,0-1 0 0 0,0 1 0 0 0,0-1 1 0 0,0 1-1 0 0,0-1 0 0 0,0 0 0 0 0,1 0 0 0 0,-4-3 1 0 0,5 4-3 0 0,0 0 0 0 0,0-1 0 0 0,1 1 0 0 0,-1 0 0 0 0,0-1 0 0 0,1 1 1 0 0,-1 0-1 0 0,0-1 0 0 0,1 1 0 0 0,0-1 0 0 0,-1 1 0 0 0,1-1 0 0 0,0 1 1 0 0,0-1-1 0 0,0 1 0 0 0,0-1 0 0 0,0 1 0 0 0,0-1 0 0 0,0 1 0 0 0,1-1 1 0 0,-1 1-1 0 0,0 0 0 0 0,1-1 0 0 0,-1 1 0 0 0,1-1 0 0 0,0 1 0 0 0,-1 0 0 0 0,1-1 1 0 0,0 1-1 0 0,0 0 0 0 0,0 0 0 0 0,0 0 0 0 0,0-1 0 0 0,2 0 0 0 0,42-46 53 0 0,-39 43 0 0 0,12-11-28 0 0,-2 1 183 0 0,0 0-1 0 0,22-27 0 0 0,-35 38-163 0 0,0 1 1 0 0,-1 0-1 0 0,0-1 0 0 0,1 0 0 0 0,-1 1 0 0 0,0-1 0 0 0,-1 0 0 0 0,1 0 0 0 0,-1 0 0 0 0,0 0 0 0 0,0 0 0 0 0,0-1 0 0 0,0 1 0 0 0,-1 0 0 0 0,1 0 0 0 0,-1-1 0 0 0,0 1 0 0 0,-1 0 0 0 0,0-7 0 0 0,0 8-59 0 0,0 1 1 0 0,-1-1-1 0 0,1 1 0 0 0,-1-1 0 0 0,1 1 1 0 0,-1 0-1 0 0,0 0 0 0 0,0 0 0 0 0,0 0 0 0 0,0 0 1 0 0,0 0-1 0 0,0 0 0 0 0,0 1 0 0 0,-1-1 1 0 0,1 1-1 0 0,0 0 0 0 0,-1-1 0 0 0,0 1 1 0 0,1 0-1 0 0,-1 0 0 0 0,0 1 0 0 0,1-1 0 0 0,-1 1 1 0 0,0-1-1 0 0,0 1 0 0 0,-3 0 0 0 0,-4-1-590 0 0,1 1 0 0 0,0 1 0 0 0,-1 0-1 0 0,1 0 1 0 0,0 0 0 0 0,-14 5 0 0 0,10 0-1471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29"/>
    </inkml:context>
    <inkml:brush xml:id="br0">
      <inkml:brushProperty name="width" value="0.05" units="cm"/>
      <inkml:brushProperty name="height" value="0.05" units="cm"/>
      <inkml:brushProperty name="color" value="#004F8B"/>
    </inkml:brush>
  </inkml:definitions>
  <inkml:trace contextRef="#ctx0" brushRef="#br0">380 152 6061 0 0,'-16'2'98'0'0,"1"0"1"0"0,-1 1 0 0 0,1 1 0 0 0,0 1 0 0 0,0 0 0 0 0,0 1 0 0 0,1 0 0 0 0,0 1 0 0 0,0 1-1 0 0,1 0 1 0 0,-1 1 0 0 0,-16 15 0 0 0,16-11 39 0 0,0 1 0 0 0,2 1 0 0 0,-1 0-1 0 0,2 1 1 0 0,0 0 0 0 0,1 0 0 0 0,1 1 0 0 0,0 1 0 0 0,-7 23-1 0 0,6-11-29 0 0,2 1 1 0 0,1 0-1 0 0,1 0 0 0 0,2 1 0 0 0,1-1 0 0 0,1 1 0 0 0,2 0 1 0 0,1 0-1 0 0,2 0 0 0 0,1-1 0 0 0,1 1 0 0 0,11 34 0 0 0,-7-36-42 0 0,2 0-1 0 0,2-2 0 0 0,0 1 0 0 0,2-1 1 0 0,0-1-1 0 0,3-1 0 0 0,0 0 0 0 0,1-1 1 0 0,1-1-1 0 0,2-1 0 0 0,0-1 1 0 0,42 32-1 0 0,-32-32 34 0 0,0-1 0 0 0,2-2 1 0 0,0-1-1 0 0,1-2 0 0 0,1-1 1 0 0,0-1-1 0 0,1-3 0 0 0,0-1 0 0 0,75 10 1 0 0,-53-14 26 0 0,0-2 0 0 0,-1-3 0 0 0,1-3 0 0 0,0-2 0 0 0,93-18 0 0 0,-111 12 73 0 0,0-1 1 0 0,-1-1-1 0 0,0-3 1 0 0,-1-1-1 0 0,-1-2 1 0 0,0-2-1 0 0,-1-1 1 0 0,53-41-1 0 0,-74 49-141 0 0,-1-1-1 0 0,0 0 1 0 0,-1-1-1 0 0,0-1 1 0 0,-2-1-1 0 0,0 1 1 0 0,0-2-1 0 0,-2 0 1 0 0,0 0-1 0 0,-1-1 0 0 0,-1 0 1 0 0,9-32-1 0 0,-10 25-14 0 0,-2-1 0 0 0,-1 0-1 0 0,-2 0 1 0 0,0 0 0 0 0,-2 0-1 0 0,-1 0 1 0 0,-1 0 0 0 0,-11-53-1 0 0,4 44 53 0 0,-1 0 0 0 0,-2 1-1 0 0,-1 0 1 0 0,-2 0 0 0 0,-2 2-1 0 0,0 0 1 0 0,-3 1 0 0 0,0 1 0 0 0,-2 1-1 0 0,-2 0 1 0 0,0 2 0 0 0,-2 1-1 0 0,-1 1 1 0 0,-38-28 0 0 0,31 32-77 0 0,-2 2 0 0 0,0 1 0 0 0,-1 2 0 0 0,-1 1 0 0 0,0 2 0 0 0,-1 2 0 0 0,-1 2 0 0 0,1 1 0 0 0,-2 2 0 0 0,1 2 0 0 0,-1 1 0 0 0,-46 3 0 0 0,15 3-96 0 0,0 3 1 0 0,1 4 0 0 0,0 2 0 0 0,0 4 0 0 0,2 3 0 0 0,-71 27 0 0 0,93-26-1128 0 0,-53 28 0 0 0,75-33-285 0 0,0 1 0 0 0,1 1-1 0 0,-33 29 1 0 0,23-11-1023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0"/>
    </inkml:context>
    <inkml:brush xml:id="br0">
      <inkml:brushProperty name="width" value="0.05" units="cm"/>
      <inkml:brushProperty name="height" value="0.05" units="cm"/>
      <inkml:brushProperty name="color" value="#004F8B"/>
    </inkml:brush>
  </inkml:definitions>
  <inkml:trace contextRef="#ctx0" brushRef="#br0">264 2257 6929 0 0,'4'-37'4467'0'0,"8"2"-4036"0"0,-1 0 0 0 0,-2 0 0 0 0,-1-1-1 0 0,-2 0 1 0 0,-1-1 0 0 0,-3 0 0 0 0,0 1 0 0 0,-5-46-1 0 0,2-168-408 0 0,2 133-16 0 0,-2-68-16 0 0,-7 1 0 0 0,-36-209 0 0 0,25 292 16 0 0,-47-341 72 0 0,66 426-71 0 0,-1 1 0 0 0,2 0 0 0 0,0-1 0 0 0,0 1 0 0 0,2 0 0 0 0,0-1 0 0 0,1 2 0 0 0,0-1 0 0 0,11-24 0 0 0,-15 39-6 0 0,0 0 0 0 0,0 0 0 0 0,0 0-1 0 0,-1 0 1 0 0,1 0 0 0 0,0 0-1 0 0,0 0 1 0 0,0 0 0 0 0,0 0-1 0 0,0 0 1 0 0,0 0 0 0 0,0 0 0 0 0,0 0-1 0 0,0 0 1 0 0,0 0 0 0 0,0 0-1 0 0,-1 0 1 0 0,1 0 0 0 0,0 0-1 0 0,0 0 1 0 0,0-1 0 0 0,0 1 0 0 0,0 0-1 0 0,0 0 1 0 0,0 0 0 0 0,0 0-1 0 0,0 0 1 0 0,0 0 0 0 0,0 0-1 0 0,0 0 1 0 0,0 0 0 0 0,0 0 0 0 0,0-1-1 0 0,0 1 1 0 0,0 0 0 0 0,0 0-1 0 0,0 0 1 0 0,0 0 0 0 0,0 0-1 0 0,0 0 1 0 0,0 0 0 0 0,0 0 0 0 0,0 0-1 0 0,0-1 1 0 0,0 1 0 0 0,0 0-1 0 0,-13 12 77 0 0,11-10-67 0 0,0 1-1 0 0,0-1 0 0 0,0 1 1 0 0,0 0-1 0 0,0 0 0 0 0,1-1 1 0 0,-1 1-1 0 0,1 0 0 0 0,0 0 1 0 0,0 1-1 0 0,0-1 0 0 0,-1 6 1 0 0,1 30 4 0 0,-2 0 0 0 0,-2-1 0 0 0,-16 67 0 0 0,-47 108-17 0 0,64-201 6 0 0,-23 57-1 0 0,14-38-1 0 0,2 1 0 0 0,-12 48 0 0 0,47-335 2066 0 0,-16 169-2073 0 0,-7 56 59 0 0,2 1 1 0 0,0-1-1 0 0,2 0 1 0 0,14-44-1 0 0,17 126-15 0 0,7 19-149 0 0,-26-42 234 0 0,35 46 0 0 0,-45-66-638 0 0,2 0 0 0 0,-1 0 0 0 0,1-1 0 0 0,0 0 0 0 0,1-1 1 0 0,0 0-1 0 0,0-1 0 0 0,17 9 0 0 0,3-1-2098 0 0,3 0-334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1"/>
    </inkml:context>
    <inkml:brush xml:id="br0">
      <inkml:brushProperty name="width" value="0.05" units="cm"/>
      <inkml:brushProperty name="height" value="0.05" units="cm"/>
      <inkml:brushProperty name="color" value="#004F8B"/>
    </inkml:brush>
  </inkml:definitions>
  <inkml:trace contextRef="#ctx0" brushRef="#br0">709 314 5452 0 0,'-15'-13'119'0'0,"-2"2"-1"0"0,1 0 0 0 0,-2 1 0 0 0,1 0 0 0 0,-1 2 0 0 0,-1 0 0 0 0,1 1 0 0 0,-1 1 0 0 0,-1 0 0 0 0,1 2 0 0 0,-1 0 0 0 0,-28-1 0 0 0,32 4-3 0 0,0 1-1 0 0,0 1 1 0 0,0 1-1 0 0,0 0 1 0 0,0 1-1 0 0,0 0 1 0 0,0 1-1 0 0,1 1 0 0 0,0 1 1 0 0,0 0-1 0 0,0 1 1 0 0,1 1-1 0 0,0 0 1 0 0,0 1-1 0 0,-21 18 1 0 0,18-11-67 0 0,0 1 0 0 0,1 1 0 0 0,1 0 0 0 0,1 2 0 0 0,1-1 0 0 0,0 2 0 0 0,2-1 1 0 0,0 2-1 0 0,1-1 0 0 0,2 2 0 0 0,0-1 0 0 0,1 1 0 0 0,1 0 0 0 0,1 0 0 0 0,2 1 0 0 0,0 0 0 0 0,1-1 0 0 0,2 1 1 0 0,0 0-1 0 0,7 46 0 0 0,-2-38-46 0 0,1-1 1 0 0,2 0 0 0 0,1 0-1 0 0,1 0 1 0 0,2-1 0 0 0,0-1-1 0 0,3 0 1 0 0,0-1-1 0 0,2 0 1 0 0,0-1 0 0 0,2-1-1 0 0,1-1 1 0 0,1-1 0 0 0,2-1-1 0 0,26 23 1 0 0,-17-23 61 0 0,0-2 0 0 0,2 0 0 0 0,0-2 0 0 0,1-2 0 0 0,1-1-1 0 0,0-2 1 0 0,2-2 0 0 0,-1-1 0 0 0,1-2 0 0 0,1-1 0 0 0,-1-2 0 0 0,79 1 0 0 0,-80-6 152 0 0,-1-2-1 0 0,1-2 1 0 0,-1-2 0 0 0,1-1 0 0 0,-2-1-1 0 0,1-2 1 0 0,-1-2 0 0 0,0-1 0 0 0,-1-2-1 0 0,-1-1 1 0 0,0-2 0 0 0,-1 0-1 0 0,-1-3 1 0 0,30-24 0 0 0,-39 25-153 0 0,-1-2 1 0 0,-1-1-1 0 0,0-1 0 0 0,-2 0 1 0 0,-1-2-1 0 0,0 0 0 0 0,-2 0 1 0 0,-1-2-1 0 0,-1 0 0 0 0,-2 0 1 0 0,0-1-1 0 0,7-34 0 0 0,-8 20-55 0 0,-2-1 0 0 0,-2 0 0 0 0,-1-1 0 0 0,-3 1 0 0 0,-1-1 0 0 0,-3 1 0 0 0,-11-72 0 0 0,8 83 13 0 0,-2 0 0 0 0,-1 0 0 0 0,-2 1 0 0 0,-1 0 0 0 0,-1 0 0 0 0,-24-41 0 0 0,27 56-1 0 0,-1 1-1 0 0,-1 0 0 0 0,-1 0 1 0 0,0 1-1 0 0,-1 1 1 0 0,0 0-1 0 0,-1 1 0 0 0,0 0 1 0 0,-1 1-1 0 0,0 1 0 0 0,-1 1 1 0 0,0 0-1 0 0,-20-8 0 0 0,0 4-10 0 0,1 2-1 0 0,-2 1 0 0 0,1 2 1 0 0,-1 1-1 0 0,-1 2 0 0 0,1 2 1 0 0,-54 2-1 0 0,56 3-98 0 0,1 1-1 0 0,0 1 0 0 0,0 2 1 0 0,1 1-1 0 0,0 2 1 0 0,0 1-1 0 0,1 2 1 0 0,-42 21-1 0 0,51-19-815 0 0,1 0 0 0 0,1 1 0 0 0,1 1-1 0 0,-29 29 1 0 0,10-4-1409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2"/>
    </inkml:context>
    <inkml:brush xml:id="br0">
      <inkml:brushProperty name="width" value="0.05" units="cm"/>
      <inkml:brushProperty name="height" value="0.05" units="cm"/>
      <inkml:brushProperty name="color" value="#004F8B"/>
    </inkml:brush>
  </inkml:definitions>
  <inkml:trace contextRef="#ctx0" brushRef="#br0">345 2679 9013 0 0,'-2'-6'147'0'0,"0"0"1"0"0,0 0 0 0 0,0 0 0 0 0,1 0-1 0 0,0 0 1 0 0,1 0 0 0 0,-1-1-1 0 0,1 1 1 0 0,0 0 0 0 0,2-12-1 0 0,-2-38 1084 0 0,-2 38-916 0 0,1 0 0 0 0,1-1 0 0 0,3-32-1 0 0,0-24 335 0 0,-55-512 808 0 0,8 152-1389 0 0,-3-448-112 0 0,44 838 62 0 0,-16-136 224 0 0,15 161-139 0 0,0 1 0 0 0,-1-1 0 0 0,-1 2 0 0 0,-1-1 1 0 0,-1 0-1 0 0,-20-33 0 0 0,28 52-103 0 0,0 0 0 0 0,0 0 0 0 0,0 0 0 0 0,0 0 1 0 0,0 0-1 0 0,0-1 0 0 0,-1 1 0 0 0,1 0 0 0 0,0 0 0 0 0,0 0 0 0 0,0 0 0 0 0,0 0 1 0 0,0 0-1 0 0,-1 0 0 0 0,1 0 0 0 0,0 0 0 0 0,0 0 0 0 0,0 0 0 0 0,0-1 1 0 0,-1 1-1 0 0,1 0 0 0 0,0 0 0 0 0,0 0 0 0 0,0 0 0 0 0,-1 0 0 0 0,1 0 1 0 0,0 1-1 0 0,0-1 0 0 0,0 0 0 0 0,0 0 0 0 0,-1 0 0 0 0,1 0 0 0 0,0 0 1 0 0,0 0-1 0 0,0 0 0 0 0,0 0 0 0 0,0 0 0 0 0,-1 0 0 0 0,1 0 0 0 0,0 1 1 0 0,0-1-1 0 0,0 0 0 0 0,0 0 0 0 0,0 0 0 0 0,0 0 0 0 0,-1 0 0 0 0,1 1 0 0 0,0-1 1 0 0,0 0-1 0 0,0 0 0 0 0,0 0 0 0 0,0 0 0 0 0,0 1 0 0 0,0-1 0 0 0,0 0 1 0 0,0 0-1 0 0,0 0 0 0 0,0 1 0 0 0,-7 19 2 0 0,-2 21-39 0 0,0 27 48 0 0,4 0 0 0 0,5 97 0 0 0,1-75-31 0 0,1 5 42 0 0,1-47-22 0 0,-3-1 0 0 0,-2 1 1 0 0,-9 52-1 0 0,4-76-18 0 0,-1-1-1 0 0,-12 25 1 0 0,14-37 41 0 0,-4-47-71 0 0,6 24 57 0 0,0-1-1 0 0,2 1 1 0 0,-1 0 0 0 0,1-1 0 0 0,1 1 0 0 0,0-21-1 0 0,6-26-20 0 0,2-1-1 0 0,3 1 0 0 0,29-101 0 0 0,-4 57 192 0 0,56-114-1 0 0,-25 55 563 0 0,-50 184-683 0 0,16 37-53 0 0,2-1 0 0 0,3-2 0 0 0,71 83-1 0 0,20 2-1969 0 0,4-6-3837 0 0,-123-126 5268 0 0,39 40-2197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79"/>
    </inkml:context>
    <inkml:brush xml:id="br0">
      <inkml:brushProperty name="width" value="0.05" units="cm"/>
      <inkml:brushProperty name="height" value="0.05" units="cm"/>
    </inkml:brush>
  </inkml:definitions>
  <inkml:trace contextRef="#ctx0" brushRef="#br0">138 19 5697 0 0,'0'0'1570'0'0,"-5"-3"-790"0"0,3 1-475 0 0,0 0-114 0 0,1 1-1 0 0,0 0 1 0 0,-1 0-1 0 0,1 0 1 0 0,-1 0-1 0 0,1 0 0 0 0,-1 0 1 0 0,1 0-1 0 0,-1 0 1 0 0,0 0-1 0 0,0 1 1 0 0,-3-1-1 0 0,-19 10 1021 0 0,19 21-1134 0 0,-3 10-60 0 0,-19 137 79 0 0,6-92 321 0 0,4-18-1420 0 0,13-23-4604 0 0,10-33 4114 0 0,2-1 340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3"/>
    </inkml:context>
    <inkml:brush xml:id="br0">
      <inkml:brushProperty name="width" value="0.05" units="cm"/>
      <inkml:brushProperty name="height" value="0.05" units="cm"/>
    </inkml:brush>
  </inkml:definitions>
  <inkml:trace contextRef="#ctx0" brushRef="#br0">182 159 9189 0 0,'-1'-1'58'0'0,"-1"-1"-1"0"0,1 1 1 0 0,-1 0 0 0 0,1-1-1 0 0,-1 1 1 0 0,0 0 0 0 0,0 0-1 0 0,0 1 1 0 0,1-1 0 0 0,-1 0 0 0 0,0 0-1 0 0,0 1 1 0 0,0-1 0 0 0,0 1-1 0 0,0 0 1 0 0,0 0 0 0 0,0-1-1 0 0,0 1 1 0 0,0 1 0 0 0,0-1 0 0 0,0 0-1 0 0,0 0 1 0 0,0 1 0 0 0,0-1-1 0 0,0 1 1 0 0,0 0 0 0 0,-3 1-1 0 0,0 2 35 0 0,0 0 0 0 0,0 1-1 0 0,0 0 1 0 0,1 0-1 0 0,0 0 1 0 0,0 0-1 0 0,-5 10 1 0 0,-4 5 11 0 0,2 1 1 0 0,0 0-1 0 0,2 1 1 0 0,0 0-1 0 0,2 1 0 0 0,0-1 1 0 0,1 1-1 0 0,2 1 0 0 0,0-1 1 0 0,1 1-1 0 0,2 0 0 0 0,0-1 1 0 0,2 1-1 0 0,0 0 1 0 0,9 40-1 0 0,-7-47-51 0 0,1 0 1 0 0,2 0 0 0 0,-1 0-1 0 0,2-1 1 0 0,0 0-1 0 0,1 0 1 0 0,1-1-1 0 0,0 0 1 0 0,1 0 0 0 0,1-1-1 0 0,0 0 1 0 0,0-1-1 0 0,2 0 1 0 0,0-1-1 0 0,0-1 1 0 0,1 0-1 0 0,0 0 1 0 0,1-2 0 0 0,0 0-1 0 0,1 0 1 0 0,28 10-1 0 0,-26-13 69 0 0,0 0 0 0 0,0-1-1 0 0,0-1 1 0 0,0-1 0 0 0,1-1-1 0 0,0 0 1 0 0,0-1 0 0 0,-1-1-1 0 0,1-1 1 0 0,0-1 0 0 0,-1 0-1 0 0,1-2 1 0 0,-1 0-1 0 0,0-1 1 0 0,0 0 0 0 0,0-2-1 0 0,-1 0 1 0 0,0-1 0 0 0,-1-1-1 0 0,1 0 1 0 0,-2-1 0 0 0,1-1-1 0 0,-1 0 1 0 0,-1-2 0 0 0,0 1-1 0 0,-1-1 1 0 0,0-1 0 0 0,-1-1-1 0 0,20-31 1 0 0,-11 7-49 0 0,-1 0 0 0 0,-2-2 0 0 0,-2 0 0 0 0,-2-1 0 0 0,-2 0 0 0 0,-1-1 0 0 0,-2 0 0 0 0,-2-1 1 0 0,-2 0-1 0 0,-2 0 0 0 0,-6-86 0 0 0,3 122-58 0 0,-8-61 348 0 0,8 64-325 0 0,-1 1 1 0 0,0-1-1 0 0,-1 1 0 0 0,1 0 0 0 0,-1-1 0 0 0,1 1 1 0 0,-1 0-1 0 0,0 0 0 0 0,-1 0 0 0 0,1 0 0 0 0,-1 0 1 0 0,-3-3-1 0 0,6 7-39 0 0,0 0 1 0 0,-1 0-1 0 0,1-1 0 0 0,0 1 1 0 0,0 0-1 0 0,0 0 0 0 0,-1 0 1 0 0,1 0-1 0 0,0 0 0 0 0,0 0 1 0 0,-1 0-1 0 0,1 0 1 0 0,0 0-1 0 0,0 0 0 0 0,-1 0 1 0 0,1 0-1 0 0,0 0 0 0 0,0 0 1 0 0,-1 0-1 0 0,1 0 1 0 0,0 0-1 0 0,0 0 0 0 0,-1 0 1 0 0,1 0-1 0 0,0 0 0 0 0,0 0 1 0 0,0 0-1 0 0,-1 1 0 0 0,1-1 1 0 0,0 0-1 0 0,0 0 1 0 0,0 0-1 0 0,-1 0 0 0 0,1 1 1 0 0,0-1-1 0 0,0 0 0 0 0,0 0 1 0 0,0 0-1 0 0,0 1 0 0 0,-1-1 1 0 0,1 0-1 0 0,-8 17-34 0 0,-2 23 17 0 0,9-37 18 0 0,-10 52 28 0 0,2 1-1 0 0,3 0 1 0 0,2 0-1 0 0,4 72 1 0 0,2-94-20 0 0,1 1 1 0 0,2-1 0 0 0,2 0 0 0 0,1-1-1 0 0,2 1 1 0 0,1-2 0 0 0,1 1-1 0 0,20 35 1 0 0,-27-59-18 0 0,0 0-1 0 0,0 0 1 0 0,1-1-1 0 0,0 0 1 0 0,1 0-1 0 0,0-1 1 0 0,0 0 0 0 0,15 12-1 0 0,-20-18 14 0 0,1 1-1 0 0,-1-1 1 0 0,0 0-1 0 0,1 0 1 0 0,-1 0-1 0 0,1 0 1 0 0,0-1-1 0 0,-1 1 1 0 0,1-1 0 0 0,-1 1-1 0 0,1-1 1 0 0,0 0-1 0 0,-1 0 1 0 0,1 0-1 0 0,0 0 1 0 0,-1-1-1 0 0,1 1 1 0 0,0-1-1 0 0,-1 0 1 0 0,1 1 0 0 0,-1-1-1 0 0,1 0 1 0 0,-1 0-1 0 0,0-1 1 0 0,1 1-1 0 0,-1-1 1 0 0,0 1-1 0 0,0-1 1 0 0,0 1-1 0 0,0-1 1 0 0,0 0 0 0 0,0 0-1 0 0,-1 0 1 0 0,1 0-1 0 0,0 0 1 0 0,-1-1-1 0 0,2-3 1 0 0,5-6 9 0 0,0 0 1 0 0,-1-1-1 0 0,0 0 1 0 0,7-23-1 0 0,-11 29-20 0 0,-1 1 0 0 0,-1-1 1 0 0,1 0-1 0 0,-1 1 0 0 0,0-1 0 0 0,0 0 0 0 0,-1 0 0 0 0,0 0 0 0 0,0 1 0 0 0,-1-1 1 0 0,0 0-1 0 0,-2-9 0 0 0,4 96-431 0 0,4-58 363 0 0,0-1 1 0 0,2 1-1 0 0,0-1 1 0 0,14 26-1 0 0,-17-38 45 0 0,1-1 1 0 0,0 1-1 0 0,0-1 1 0 0,0-1-1 0 0,1 1 0 0 0,0-1 1 0 0,1 0-1 0 0,0 0 0 0 0,0-1 1 0 0,0 0-1 0 0,1 0 1 0 0,14 8-1 0 0,-20-13 44 0 0,0 0 0 0 0,0 0 0 0 0,0-1 0 0 0,0 1 0 0 0,0-1 0 0 0,0 1 0 0 0,0-1 0 0 0,0 0 0 0 0,0 0 0 0 0,0 1 0 0 0,0-2 0 0 0,0 1 0 0 0,0 0 0 0 0,0 0 0 0 0,0-1 0 0 0,0 1 0 0 0,0-1 1 0 0,0 1-1 0 0,0-1 0 0 0,0 0 0 0 0,-1 0 0 0 0,4-2 0 0 0,-1 0 24 0 0,0 0 1 0 0,0-1-1 0 0,0 1 1 0 0,-1-1-1 0 0,1 0 0 0 0,-1 0 1 0 0,0-1-1 0 0,4-7 1 0 0,2-8 44 0 0,0 1 0 0 0,-2-1 0 0 0,7-26 0 0 0,-9 27-80 0 0,-1-1-1 0 0,3-37 0 0 0,-6 50 6 0 0,-1 1 0 0 0,0-1-1 0 0,0 1 1 0 0,-1-1 0 0 0,0 1 0 0 0,0-1-1 0 0,0 1 1 0 0,-1-1 0 0 0,0 1 0 0 0,0 0-1 0 0,-1 0 1 0 0,-5-10 0 0 0,12 53-62 0 0,12 57 1 0 0,-12-80 39 0 0,0 0 0 0 0,1 0-1 0 0,1 0 1 0 0,1-1 0 0 0,0 0-1 0 0,16 23 1 0 0,-18-29 52 0 0,0-1 0 0 0,1 1 0 0 0,-1-1 0 0 0,1 0 0 0 0,0-1 0 0 0,1 1 0 0 0,0-1 0 0 0,-1-1 0 0 0,2 1 0 0 0,-1-1 0 0 0,0 0 0 0 0,1-1 0 0 0,13 5 0 0 0,-19-8-6 0 0,-1 0 0 0 0,1 0 0 0 0,0-1-1 0 0,0 1 1 0 0,-1 0 0 0 0,1-1 0 0 0,0 1-1 0 0,0-1 1 0 0,-1 0 0 0 0,1 1-1 0 0,-1-1 1 0 0,1 0 0 0 0,-1 0 0 0 0,1 0-1 0 0,-1 0 1 0 0,1 0 0 0 0,1-3-1 0 0,26-26 120 0 0,-24 24-90 0 0,12-14 67 0 0,-1-1-1 0 0,0 0 1 0 0,-2-1-1 0 0,0-1 1 0 0,11-26 0 0 0,-19 34-54 0 0,0 1 1 0 0,-1-1 0 0 0,-1 0 0 0 0,0 0 0 0 0,-1-1 0 0 0,-1 1 0 0 0,0-1 0 0 0,-1 0 0 0 0,-1 1 0 0 0,-1-17 0 0 0,-5-47-170 0 0,39 124 48 0 0,37 94 180 0 0,-38-70-89 0 0,-24-54-61 0 0,-1 0 0 0 0,-1 1 0 0 0,0 0 0 0 0,-2 0-1 0 0,0 0 1 0 0,3 17 0 0 0,-7-29 14 0 0,1 0-1 0 0,-1 0 1 0 0,0-1 0 0 0,0 1 0 0 0,0 0 0 0 0,0 0-1 0 0,-1-1 1 0 0,1 1 0 0 0,-1 0 0 0 0,0 0 0 0 0,0-1-1 0 0,-1 1 1 0 0,1-1 0 0 0,-1 1 0 0 0,0-1 0 0 0,1 0-1 0 0,-2 0 1 0 0,1 1 0 0 0,0-1 0 0 0,0-1 0 0 0,-1 1-1 0 0,0 0 1 0 0,1-1 0 0 0,-1 1 0 0 0,0-1 0 0 0,-1 0-1 0 0,1 0 1 0 0,0 0 0 0 0,0 0 0 0 0,-1 0 0 0 0,-6 1-1 0 0,-6 1 9 0 0,1 0 0 0 0,-1-2 0 0 0,-23 2 0 0 0,19-2 8 0 0,29-5-27 0 0,0 0 0 0 0,0-1 0 0 0,0 0 0 0 0,0 0 0 0 0,0-1 0 0 0,-1 0-1 0 0,12-9 1 0 0,26-15-2 0 0,-12 12 6 0 0,-1-2 1 0 0,-1-1-1 0 0,-1-1 1 0 0,-1-2-1 0 0,49-48 1 0 0,-63 54 35 0 0,-1-1 1 0 0,0-1-1 0 0,-2 0 1 0 0,0-1-1 0 0,-1 0 1 0 0,-1-1-1 0 0,-1 0 1 0 0,-1-1-1 0 0,-1 0 1 0 0,8-36-1 0 0,-8 27 4 0 0,-2-1 1 0 0,-1 0-1 0 0,-1 0 0 0 0,-2 0 1 0 0,-1-1-1 0 0,-2 1 0 0 0,-1-1 1 0 0,-2 1-1 0 0,0 0 0 0 0,-3 0 1 0 0,-10-31-1 0 0,17 64-31 0 0,0-1 0 0 0,0 0 0 0 0,0 0-1 0 0,0 0 1 0 0,0 0 0 0 0,0 0 0 0 0,0 0 0 0 0,-1 0-1 0 0,1 0 1 0 0,0 0 0 0 0,0 0 0 0 0,0 0 0 0 0,0 0 0 0 0,0 0-1 0 0,0 0 1 0 0,0 0 0 0 0,-1 0 0 0 0,1 0 0 0 0,0 0-1 0 0,0 0 1 0 0,0 0 0 0 0,0 0 0 0 0,0 0 0 0 0,0 0 0 0 0,-1 0-1 0 0,1 0 1 0 0,0 0 0 0 0,0 0 0 0 0,0 0 0 0 0,0 0-1 0 0,0 0 1 0 0,0 0 0 0 0,0-1 0 0 0,0 1 0 0 0,-1 0 0 0 0,1 0-1 0 0,0 0 1 0 0,0 0 0 0 0,0 0 0 0 0,0 0 0 0 0,0 0 0 0 0,0 0-1 0 0,0-1 1 0 0,0 1 0 0 0,0 0 0 0 0,0 0 0 0 0,0 0-1 0 0,0 0 1 0 0,0 0 0 0 0,0 0 0 0 0,0 0 0 0 0,0-1 0 0 0,-2 22-27 0 0,2 48 63 0 0,1-42-56 0 0,-27 427-959 0 0,10-248-2992 0 0,12-166 2854 0 0,2-17 10 0 0,0 0-1 0 0,1 0 1 0 0,2 0-1 0 0,4 37 1 0 0,3-43-425 0 0,-1-22-779 0 0,2-29 37 0 0,-9 11 2183 0 0,-1-1 1 0 0,-1 1-1 0 0,-1 0 0 0 0,-1 0 1 0 0,-1 0-1 0 0,-1 1 0 0 0,-1-1 1 0 0,-1 2-1 0 0,-15-30 0 0 0,0 8 813 0 0,-1 1 1 0 0,-2 1-1 0 0,-46-55 0 0 0,61 81-511 0 0,26 28 297 0 0,7 7 193 0 0,-3-6-183 0 0,0-1 0 0 0,1 0 0 0 0,1-1 1 0 0,0-2-1 0 0,0 0 0 0 0,1-1 0 0 0,0-1 0 0 0,38 9 1 0 0,-41-14-200 0 0,-1 0 0 0 0,1 0 1 0 0,0-2-1 0 0,0-1 1 0 0,0 0-1 0 0,0-1 0 0 0,0-1 1 0 0,0-1-1 0 0,0 0 1 0 0,-1-2-1 0 0,22-7 1 0 0,-38 11-300 0 0,0 0 0 0 0,0 1 0 0 0,0-1 0 0 0,0 0 0 0 0,0 0 1 0 0,0-1-1 0 0,-1 1 0 0 0,1 0 0 0 0,0-1 0 0 0,-1 1 1 0 0,1-1-1 0 0,0 1 0 0 0,-1-1 0 0 0,0 0 0 0 0,1 1 1 0 0,-1-1-1 0 0,0 0 0 0 0,0 0 0 0 0,0 0 0 0 0,0 0 1 0 0,-1 0-1 0 0,1 0 0 0 0,0 0 0 0 0,-1-1 0 0 0,1 1 1 0 0,-1 0-1 0 0,0 0 0 0 0,0 0 0 0 0,0-1 0 0 0,0 1 1 0 0,0 0-1 0 0,0 0 0 0 0,-1 0 0 0 0,1 0 0 0 0,-1-1 1 0 0,1 1-1 0 0,-1 0 0 0 0,0 0 0 0 0,0 0 0 0 0,0 0 0 0 0,-2-3 1 0 0,0-1-29 0 0,0 1 0 0 0,-1-1 0 0 0,0 0 0 0 0,0 1 0 0 0,0 0 0 0 0,-1 0 0 0 0,0 0 0 0 0,0 1 0 0 0,0-1 0 0 0,0 1 0 0 0,-1 0 0 0 0,-8-4 0 0 0,8 5 1 0 0,0 1-1 0 0,0 0 0 0 0,0 0 1 0 0,0 0-1 0 0,0 1 0 0 0,0 0 1 0 0,-1 0-1 0 0,1 0 1 0 0,0 1-1 0 0,-1 0 0 0 0,1 0 1 0 0,0 1-1 0 0,-1 0 0 0 0,1 0 1 0 0,0 0-1 0 0,0 1 1 0 0,-9 3-1 0 0,11-2 3 0 0,-1-1-1 0 0,1 1 1 0 0,0 0-1 0 0,0 0 1 0 0,0 1-1 0 0,1-1 1 0 0,-1 1 0 0 0,1 0-1 0 0,0 0 1 0 0,0 0-1 0 0,0 0 1 0 0,0 0-1 0 0,1 1 1 0 0,0-1 0 0 0,0 1-1 0 0,0 0 1 0 0,0 0-1 0 0,1-1 1 0 0,0 1-1 0 0,0 0 1 0 0,0 0 0 0 0,0 6-1 0 0,0 4 17 0 0,0-1 0 0 0,2 0-1 0 0,0 0 1 0 0,0 0 0 0 0,1 0-1 0 0,1 0 1 0 0,0 0 0 0 0,1-1 0 0 0,0 1-1 0 0,2-1 1 0 0,-1 0 0 0 0,1-1-1 0 0,10 16 1 0 0,-12-21 73 0 0,1 0 0 0 0,0-1 0 0 0,1 1 0 0 0,-1-1 1 0 0,1 0-1 0 0,0 0 0 0 0,1-1 0 0 0,-1 1 0 0 0,1-2 0 0 0,0 1 0 0 0,1-1 0 0 0,-1 0 0 0 0,1 0 0 0 0,-1-1 1 0 0,1 0-1 0 0,0 0 0 0 0,0-1 0 0 0,1 0 0 0 0,-1-1 0 0 0,0 0 0 0 0,1 0 0 0 0,-1 0 0 0 0,12-2 0 0 0,-2-1 32 0 0,0-1-1 0 0,-1-1 0 0 0,1-1 0 0 0,-1 0 1 0 0,0-2-1 0 0,0 0 0 0 0,-1 0 0 0 0,0-2 0 0 0,0 0 1 0 0,-1-1-1 0 0,0 0 0 0 0,-1-1 0 0 0,0-1 1 0 0,0 0-1 0 0,-2-1 0 0 0,1 0 0 0 0,-2-1 0 0 0,11-16 1 0 0,-2 1-136 0 0,-2-2-1 0 0,0 0 1 0 0,-2-1 0 0 0,-2 0 0 0 0,-1-2 0 0 0,-1 1 0 0 0,-2-1 0 0 0,8-45 0 0 0,-17 70 2 0 0,0 1 0 0 0,0-1 0 0 0,-1 1 1 0 0,0-1-1 0 0,0 0 0 0 0,-1 1 1 0 0,0-1-1 0 0,-1 1 0 0 0,0 0 0 0 0,-4-11 1 0 0,6 17 13 0 0,-1-1 1 0 0,-1 1 0 0 0,1 0-1 0 0,0 0 1 0 0,0 0 0 0 0,-1 0-1 0 0,1 0 1 0 0,-1 0 0 0 0,0 0 0 0 0,0 0-1 0 0,1 0 1 0 0,-1 1 0 0 0,0-1-1 0 0,0 1 1 0 0,-1-1 0 0 0,1 1-1 0 0,0 0 1 0 0,0 0 0 0 0,-1 0-1 0 0,1 0 1 0 0,-1 0 0 0 0,1 1 0 0 0,0-1-1 0 0,-1 1 1 0 0,0-1 0 0 0,1 1-1 0 0,-1 0 1 0 0,1 0 0 0 0,-1 0-1 0 0,1 0 1 0 0,-1 1 0 0 0,1-1-1 0 0,-1 1 1 0 0,1-1 0 0 0,-1 1-1 0 0,1 0 1 0 0,0 0 0 0 0,-3 1 0 0 0,-1 1-16 0 0,1-1 1 0 0,0 1 0 0 0,-1 0-1 0 0,1 1 1 0 0,0-1 0 0 0,1 1 0 0 0,-1 0-1 0 0,1 0 1 0 0,-1 0 0 0 0,1 1 0 0 0,0-1-1 0 0,1 1 1 0 0,-1 0 0 0 0,1 0-1 0 0,0 0 1 0 0,0 1 0 0 0,1-1 0 0 0,0 1-1 0 0,0 0 1 0 0,0-1 0 0 0,0 1 0 0 0,1 0-1 0 0,0 0 1 0 0,0 0 0 0 0,1 0-1 0 0,0 0 1 0 0,0 0 0 0 0,0 0 0 0 0,1 0-1 0 0,0 0 1 0 0,0 0 0 0 0,0 0 0 0 0,1 0-1 0 0,-1 0 1 0 0,2-1 0 0 0,2 7-1 0 0,15 22 27 0 0,2-2-1 0 0,1-1 1 0 0,28 30-1 0 0,-39-47-25 0 0,1 3 34 0 0,-1 1 0 0 0,0 1-1 0 0,-2 0 1 0 0,15 35-1 0 0,-14-30-12 0 0,0 0-1 0 0,21 32 0 0 0,-30-54 33 0 0,0 1-1 0 0,1 0 1 0 0,-1 0-1 0 0,1-1 1 0 0,-1 1 0 0 0,1-1-1 0 0,0 0 1 0 0,0 0-1 0 0,0 0 1 0 0,0 0 0 0 0,0 0-1 0 0,0-1 1 0 0,0 1-1 0 0,1-1 1 0 0,-1 0-1 0 0,0 0 1 0 0,1 0 0 0 0,-1 0-1 0 0,1-1 1 0 0,-1 1-1 0 0,1-1 1 0 0,0 0-1 0 0,-1 0 1 0 0,1 0 0 0 0,-1-1-1 0 0,1 1 1 0 0,-1-1-1 0 0,1 0 1 0 0,-1 0 0 0 0,0 0-1 0 0,7-3 1 0 0,8-5 204 0 0,0-1 0 0 0,0 0 0 0 0,-1-2 0 0 0,24-19 0 0 0,-15 11 94 0 0,-9 7-273 0 0,-1-2 1 0 0,0 0-1 0 0,-1-1 1 0 0,-1 0-1 0 0,0-1 1 0 0,-2 0-1 0 0,0-2 0 0 0,0 1 1 0 0,-2-1-1 0 0,0-1 1 0 0,-2 0-1 0 0,0 0 0 0 0,-1-1 1 0 0,-1 1-1 0 0,-1-2 1 0 0,0 1-1 0 0,1-40 0 0 0,-6 51-57 0 0,0-1-1 0 0,-2 0 1 0 0,1 0-1 0 0,-1 1 0 0 0,-1-1 1 0 0,0 1-1 0 0,0-1 0 0 0,-1 1 1 0 0,0 0-1 0 0,-1 1 1 0 0,-9-15-1 0 0,-3-10-7 0 0,14 30-29 0 0,1 0 0 0 0,0 0 0 0 0,-1 0 0 0 0,0 0 0 0 0,0 1 0 0 0,0-1 0 0 0,0 1 0 0 0,-1 0 0 0 0,1 0 0 0 0,-1 0 0 0 0,0 1 0 0 0,1-1 0 0 0,-1 1 0 0 0,0 0 0 0 0,-6-3 0 0 0,8 6 29 0 0,0-1 1 0 0,1 0-1 0 0,-1 1 1 0 0,1-1 0 0 0,-1 1-1 0 0,1-1 1 0 0,-1 1-1 0 0,1 0 1 0 0,-1 0-1 0 0,1 0 1 0 0,0 0 0 0 0,-1 0-1 0 0,1 0 1 0 0,0 0-1 0 0,0 0 1 0 0,0 0-1 0 0,0 0 1 0 0,0 1 0 0 0,0-1-1 0 0,0 1 1 0 0,-1 1-1 0 0,-14 34-2 0 0,8-9 24 0 0,1 1 1 0 0,2 1-1 0 0,1-1 0 0 0,1 1 1 0 0,2 0-1 0 0,3 52 0 0 0,4-46 1 0 0,2-2 0 0 0,0 1 0 0 0,3-1-1 0 0,21 49 1 0 0,-26-69 5 0 0,0 1-1 0 0,-2 0 1 0 0,1 1-1 0 0,-2-1 1 0 0,0 1-1 0 0,-1 0 1 0 0,0-1-1 0 0,-2 1 1 0 0,1 0-1 0 0,-3 16 1 0 0,1-24-368 0 0,-1 0 0 0 0,1 0 0 0 0,-1 0 1 0 0,-1-1-1 0 0,1 1 0 0 0,-1-1 0 0 0,-1 0 1 0 0,1 1-1 0 0,-1-1 0 0 0,0-1 0 0 0,-1 1 1 0 0,0-1-1 0 0,0 0 0 0 0,0 0 0 0 0,-1 0 0 0 0,0 0 1 0 0,0-1-1 0 0,0 0 0 0 0,0-1 0 0 0,-1 1 1 0 0,-11 4-1 0 0,-11 4-2343 0 0,0-2 0 0 0,-59 15 0 0 0,24-12-111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4"/>
    </inkml:context>
    <inkml:brush xml:id="br0">
      <inkml:brushProperty name="width" value="0.05" units="cm"/>
      <inkml:brushProperty name="height" value="0.05" units="cm"/>
    </inkml:brush>
  </inkml:definitions>
  <inkml:trace contextRef="#ctx0" brushRef="#br0">118 298 9981 0 0,'-31'6'21'0'0,"16"-2"200"0"0,-1-1 0 0 0,1-1 0 0 0,-16 0 0 0 0,22-5 1709 0 0,16-3-885 0 0,19-4 147 0 0,106-15 457 0 0,172-13 0 0 0,-174 25-1277 0 0,193-23 424 0 0,655-69 73 0 0,2 37-822 0 0,-881 62-110 0 0,101 1-2333 0 0,-193 8-1232 0 0,-24 2 1455 0 0,-36 4-618 0 0,48-8 2323 0 0,-190 31-5346 0 0,107-21 4408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5"/>
    </inkml:context>
    <inkml:brush xml:id="br0">
      <inkml:brushProperty name="width" value="0.05" units="cm"/>
      <inkml:brushProperty name="height" value="0.05" units="cm"/>
    </inkml:brush>
  </inkml:definitions>
  <inkml:trace contextRef="#ctx0" brushRef="#br0">905 53 7053 0 0,'-267'37'605'0'0,"-284"48"2311"0"0,536-82-2731 0 0,9-3-40 0 0,0 0 0 0 0,0 1 1 0 0,0 1-1 0 0,0-1 0 0 0,0 1 1 0 0,0 0-1 0 0,0 0 0 0 0,1 0 1 0 0,-1 1-1 0 0,-6 4 0 0 0,13-6 4 0 0,1 0 1 0 0,-1 0-1 0 0,1-1 1 0 0,-1 1-1 0 0,1 0 0 0 0,0-1 1 0 0,-1 0-1 0 0,1 1 0 0 0,0-1 1 0 0,-1 0-1 0 0,1 0 0 0 0,0 0 1 0 0,2 0-1 0 0,588-22 4520 0 0,-422 10-3862 0 0,909-67 1058 0 0,-207 14-3423 0 0,-692 44-5500 0 0,-141 15 3414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6"/>
    </inkml:context>
    <inkml:brush xml:id="br0">
      <inkml:brushProperty name="width" value="0.05" units="cm"/>
      <inkml:brushProperty name="height" value="0.05" units="cm"/>
    </inkml:brush>
  </inkml:definitions>
  <inkml:trace contextRef="#ctx0" brushRef="#br0">55 72 8237 0 0,'0'0'20'0'0,"-3"-8"749"0"0,0 1 0 0 0,0 0 0 0 0,-1 0 0 0 0,0 0 0 0 0,0 0 0 0 0,0 1 0 0 0,-1 0-1 0 0,-10-11 1 0 0,14 18-732 0 0,1-1 0 0 0,-1 1 0 0 0,0 0-1 0 0,1-1 1 0 0,-1 1 0 0 0,0 0-1 0 0,1-1 1 0 0,-1 1 0 0 0,1 0 0 0 0,-1 0-1 0 0,1-1 1 0 0,0 1 0 0 0,-1 0-1 0 0,1 0 1 0 0,0 0 0 0 0,-1 0 0 0 0,1 0-1 0 0,0 0 1 0 0,0-1 0 0 0,0 1-1 0 0,0 0 1 0 0,0 0 0 0 0,0 0 0 0 0,0 0-1 0 0,0 0 1 0 0,1 1 0 0 0,-3 31-54 0 0,7 5 43 0 0,1-1 0 0 0,2 1-1 0 0,1-1 1 0 0,24 58 0 0 0,9 6-5814 0 0,-31-79 3080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7"/>
    </inkml:context>
    <inkml:brush xml:id="br0">
      <inkml:brushProperty name="width" value="0.05" units="cm"/>
      <inkml:brushProperty name="height" value="0.05" units="cm"/>
    </inkml:brush>
  </inkml:definitions>
  <inkml:trace contextRef="#ctx0" brushRef="#br0">1 54 6433 0 0,'0'-4'4075'0'0,"-1"4"-3980"0"0,24-10 1084 0 0,33-7-813 0 0,-29 11-197 0 0,68-9 212 0 0,-88 14-368 0 0,-1 1-1 0 0,1 0 1 0 0,0 0 0 0 0,0 1-1 0 0,0-1 1 0 0,-1 2-1 0 0,1-1 1 0 0,0 1-1 0 0,-1 0 1 0 0,1 0 0 0 0,7 4-1 0 0,-13-5-7 0 0,1 0 0 0 0,0 0 0 0 0,-1 0 0 0 0,1 1 0 0 0,-1-1 0 0 0,1 0 0 0 0,-1 1 0 0 0,0-1-1 0 0,1 1 1 0 0,-1-1 0 0 0,0 1 0 0 0,0 0 0 0 0,0-1 0 0 0,0 1 0 0 0,-1 0 0 0 0,1 0 0 0 0,0 0 0 0 0,-1 0 0 0 0,1 0 0 0 0,-1 2 0 0 0,1 0 0 0 0,-1 0 0 0 0,0 1 0 0 0,-1-1 0 0 0,1 0 0 0 0,-1 0 0 0 0,0 1 0 0 0,0-1 0 0 0,0 0 0 0 0,-3 4 0 0 0,-4 10 5 0 0,-1-1 0 0 0,0 0 0 0 0,-17 20 1 0 0,18-26 0 0 0,-18 24 8 0 0,-2-2 0 0 0,-57 52 0 0 0,29-30 22 0 0,55-55-36 0 0,0 1 1 0 0,0-1-1 0 0,0 1 0 0 0,1 0 0 0 0,-1-1 0 0 0,0 1 0 0 0,1 0 1 0 0,-1 0-1 0 0,1-1 0 0 0,-1 1 0 0 0,1 0 0 0 0,-1 0 0 0 0,1 0 1 0 0,0 0-1 0 0,-1 0 0 0 0,1 0 0 0 0,0-1 0 0 0,0 1 1 0 0,0 0-1 0 0,-1 0 0 0 0,1 0 0 0 0,0 0 0 0 0,0 0 0 0 0,1 1 1 0 0,-1-1 0 0 0,1 0 1 0 0,-1 0-1 0 0,1-1 1 0 0,0 1-1 0 0,0 0 1 0 0,-1-1-1 0 0,1 1 1 0 0,0 0-1 0 0,0-1 1 0 0,0 1-1 0 0,0-1 1 0 0,0 1-1 0 0,-1-1 1 0 0,1 0-1 0 0,0 1 1 0 0,0-1 0 0 0,0 0-1 0 0,2 0 1 0 0,58 2 115 0 0,-51-2-140 0 0,91-5-437 0 0,2 1-3551 0 0,-72 4 1665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8"/>
    </inkml:context>
    <inkml:brush xml:id="br0">
      <inkml:brushProperty name="width" value="0.05" units="cm"/>
      <inkml:brushProperty name="height" value="0.05" units="cm"/>
    </inkml:brush>
  </inkml:definitions>
  <inkml:trace contextRef="#ctx0" brushRef="#br0">12 49 11513 0 0,'-1'0'94'0'0,"1"0"0"0"0,-1 0 0 0 0,1 0 0 0 0,-1-1 0 0 0,1 1 0 0 0,-1 0 0 0 0,1 0 0 0 0,-1-1 0 0 0,1 1 0 0 0,-1-1 0 0 0,1 1 0 0 0,-1 0 0 0 0,1-1 0 0 0,-1 1 0 0 0,1-1 0 0 0,0 1 0 0 0,-1-1-1 0 0,1 1 1 0 0,0-1 0 0 0,-1 1 0 0 0,1-1 0 0 0,0 1 0 0 0,0-1 0 0 0,-1 0 0 0 0,1 1 0 0 0,0-1 0 0 0,0 1 0 0 0,0-1 0 0 0,0 0 0 0 0,0 1 0 0 0,0-1 0 0 0,0 1 0 0 0,0-1 0 0 0,0 0 0 0 0,0 1 0 0 0,0-1 0 0 0,1 1 0 0 0,-1-1 0 0 0,0 0 0 0 0,0 1 0 0 0,0-1 0 0 0,1 1 0 0 0,-1-1 0 0 0,0 1 0 0 0,1-1 0 0 0,-1 1 0 0 0,1-1 0 0 0,-1 1-1 0 0,0-1 1 0 0,1 1 0 0 0,-1 0 0 0 0,1-1 0 0 0,-1 1 0 0 0,1 0 0 0 0,-1-1 0 0 0,1 1 0 0 0,-1 0 0 0 0,2-1 0 0 0,33-12 1415 0 0,-22 11-1528 0 0,0 0 21 0 0,1 0 0 0 0,-1 0 0 0 0,1 1 0 0 0,25 2 0 0 0,-36-1-6 0 0,-1 0 0 0 0,1 1 1 0 0,-1-1-1 0 0,1 1 0 0 0,-1 0 1 0 0,1-1-1 0 0,-1 1 0 0 0,1 0 1 0 0,-1 1-1 0 0,0-1 0 0 0,0 0 1 0 0,1 1-1 0 0,-1-1 0 0 0,0 1 1 0 0,0-1-1 0 0,-1 1 0 0 0,1 0 1 0 0,0 0-1 0 0,-1 0 0 0 0,1 0 1 0 0,-1 0-1 0 0,1 1 0 0 0,-1-1 1 0 0,0 0-1 0 0,0 0 0 0 0,0 1 1 0 0,0-1-1 0 0,0 1 0 0 0,-1-1 1 0 0,1 1-1 0 0,-1-1 0 0 0,1 4 1 0 0,-2 99-70 0 0,0-74 87 0 0,3 54 0 0 0,0-79-13 0 0,0 1 0 0 0,0 0-1 0 0,1-1 1 0 0,-1 0 0 0 0,1 1 0 0 0,1-1-1 0 0,-1 0 1 0 0,1-1 0 0 0,0 1 0 0 0,0-1 0 0 0,1 1-1 0 0,0-1 1 0 0,-1 0 0 0 0,2-1 0 0 0,9 7-1 0 0,-9-5-35 0 0,1-1 50 0 0,1 1 0 0 0,-1-1 0 0 0,1-1-1 0 0,12 6 1 0 0,-17-9-23 0 0,0 0-1 0 0,-1 0 1 0 0,0 0 0 0 0,1 0 0 0 0,-1 0-1 0 0,1 1 1 0 0,-1-1 0 0 0,0 1-1 0 0,0-1 1 0 0,0 1 0 0 0,0 0-1 0 0,0 0 1 0 0,0 0 0 0 0,-1 0-1 0 0,1 0 1 0 0,-1 0 0 0 0,1 1 0 0 0,-1-1-1 0 0,0 0 1 0 0,2 4 0 0 0,-3-4-15 0 0,-1 0 1 0 0,1 0-1 0 0,0-1 1 0 0,-1 1-1 0 0,1-1 1 0 0,-1 1-1 0 0,1 0 1 0 0,-1-1-1 0 0,0 1 1 0 0,1-1-1 0 0,-1 1 1 0 0,0-1-1 0 0,0 1 1 0 0,0-1-1 0 0,0 0 0 0 0,-1 0 1 0 0,1 1-1 0 0,0-1 1 0 0,0 0-1 0 0,-1 0 1 0 0,-2 1-1 0 0,-31 21-883 0 0,4-6-1918 0 0,-1-1 1 0 0,-39 12-1 0 0,49-20 490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39"/>
    </inkml:context>
    <inkml:brush xml:id="br0">
      <inkml:brushProperty name="width" value="0.05" units="cm"/>
      <inkml:brushProperty name="height" value="0.05" units="cm"/>
    </inkml:brush>
  </inkml:definitions>
  <inkml:trace contextRef="#ctx0" brushRef="#br0">10 0 7053 0 0,'-9'17'662'0'0,"14"-10"-485"0"0,1-1 1 0 0,0 0-1 0 0,0 0 0 0 0,1-1 1 0 0,0 1-1 0 0,0-1 1 0 0,0-1-1 0 0,0 0 0 0 0,1 0 1 0 0,0 0-1 0 0,0-1 1 0 0,13 4-1 0 0,-4-2 172 0 0,0-1 0 0 0,0-1-1 0 0,0 0 1 0 0,0-2 0 0 0,22 1 0 0 0,-26-3-55 0 0,0 1 0 0 0,0-2 0 0 0,0 0 0 0 0,0 0 0 0 0,0-1 0 0 0,-1-1 0 0 0,1 0 0 0 0,-1 0 0 0 0,0-2 0 0 0,-1 1 0 0 0,1-1 0 0 0,-1-1 0 0 0,0 0 0 0 0,-1-1 0 0 0,1 0 0 0 0,-1 0 0 0 0,11-14 0 0 0,-24 28-257 0 0,1 0-1 0 0,-1 0 1 0 0,1 0 0 0 0,1 0 0 0 0,-1 0 0 0 0,1 1 0 0 0,-1 10 0 0 0,-6 72-932 0 0,5-50-331 0 0,-4 76-4434 0 0,0-69 3289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0"/>
    </inkml:context>
    <inkml:brush xml:id="br0">
      <inkml:brushProperty name="width" value="0.05" units="cm"/>
      <inkml:brushProperty name="height" value="0.05" units="cm"/>
    </inkml:brush>
  </inkml:definitions>
  <inkml:trace contextRef="#ctx0" brushRef="#br0">148 16 11197 0 0,'19'-16'1310'0'0,"-33"33"1136"0"0,-15 22-213 0 0,27-36-2220 0 0,0 0 0 0 0,0 0 0 0 0,0 0 0 0 0,1 0 0 0 0,-1 0 1 0 0,1 1-1 0 0,0-1 0 0 0,0 1 0 0 0,0-1 0 0 0,1 1 0 0 0,-1-1 0 0 0,1 1 1 0 0,0-1-1 0 0,0 1 0 0 0,0 0 0 0 0,0-1 0 0 0,1 1 0 0 0,-1-1 1 0 0,1 1-1 0 0,0-1 0 0 0,0 1 0 0 0,0-1 0 0 0,1 0 0 0 0,-1 0 1 0 0,1 1-1 0 0,-1-1 0 0 0,1 0 0 0 0,0 0 0 0 0,1-1 0 0 0,-1 1 1 0 0,0 0-1 0 0,1-1 0 0 0,4 4 0 0 0,8 6 102 0 0,1-2 0 0 0,1 0 0 0 0,-1 0 0 0 0,2-2 0 0 0,22 8 1 0 0,12 8 14 0 0,-41-19-63 0 0,0 1-1 0 0,-1 0 0 0 0,0 1 1 0 0,-1 0-1 0 0,0 0 0 0 0,11 11 0 0 0,-18-16-54 0 0,0 1 0 0 0,0-1-1 0 0,0 1 1 0 0,-1 0-1 0 0,1 0 1 0 0,0 0 0 0 0,-1 0-1 0 0,0 0 1 0 0,0 0-1 0 0,0 0 1 0 0,0 0 0 0 0,0 0-1 0 0,-1 0 1 0 0,1 0-1 0 0,-1 1 1 0 0,0-1 0 0 0,0 0-1 0 0,0 0 1 0 0,0 1-1 0 0,-1-1 1 0 0,1 0 0 0 0,-1 0-1 0 0,0 0 1 0 0,0 0-1 0 0,0 0 1 0 0,0 0 0 0 0,-3 5-1 0 0,-2 2-111 0 0,-1 0 0 0 0,0 0 0 0 0,0 0 0 0 0,-1-1 0 0 0,0 0 0 0 0,-1-1 0 0 0,0 1-1 0 0,0-2 1 0 0,-1 1 0 0 0,0-2 0 0 0,0 1 0 0 0,-1-1 0 0 0,-14 6 0 0 0,11-6-677 0 0,0-1 0 0 0,1 0 0 0 0,-2-1 0 0 0,1-1 1 0 0,0 0-1 0 0,-1-1 0 0 0,0 0 0 0 0,1-1 0 0 0,-1-1 0 0 0,-24-2 0 0 0,32 0 344 0 0,0 1 0 0 0,0-1 0 0 0,1 0 0 0 0,-1 0 0 0 0,0 0 0 0 0,1-1 0 0 0,-8-4 1 0 0,-11-10-1161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1"/>
    </inkml:context>
    <inkml:brush xml:id="br0">
      <inkml:brushProperty name="width" value="0.05" units="cm"/>
      <inkml:brushProperty name="height" value="0.05" units="cm"/>
    </inkml:brush>
  </inkml:definitions>
  <inkml:trace contextRef="#ctx0" brushRef="#br0">0 187 7429 0 0,'19'-21'543'0'0,"2"1"1"0"0,0 1 0 0 0,0 1 0 0 0,2 1-1 0 0,0 1 1 0 0,49-25 0 0 0,-61 36-497 0 0,0 0 1 0 0,0 0-1 0 0,0 1 1 0 0,1 0-1 0 0,0 1 1 0 0,0 0-1 0 0,0 1 1 0 0,0 0-1 0 0,0 1 0 0 0,0 0 1 0 0,0 1-1 0 0,0 1 1 0 0,0 0-1 0 0,1 0 1 0 0,-1 1-1 0 0,-1 1 1 0 0,1 0-1 0 0,15 6 0 0 0,-22-6-319 0 0,1 0 0 0 0,-1 0-1 0 0,-1 0 1 0 0,1 0 0 0 0,0 1 0 0 0,-1 0-1 0 0,0 0 1 0 0,0 0 0 0 0,0 1-1 0 0,0-1 1 0 0,-1 1 0 0 0,0 0-1 0 0,0 0 1 0 0,0 0 0 0 0,3 8-1 0 0,3 10-1569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2"/>
    </inkml:context>
    <inkml:brush xml:id="br0">
      <inkml:brushProperty name="width" value="0.05" units="cm"/>
      <inkml:brushProperty name="height" value="0.05" units="cm"/>
    </inkml:brush>
  </inkml:definitions>
  <inkml:trace contextRef="#ctx0" brushRef="#br0">502 1 9365 0 0,'-4'6'285'0'0,"0"-1"-1"0"0,0 1 1 0 0,0-1-1 0 0,-1 0 1 0 0,0 0 0 0 0,0 0-1 0 0,0 0 1 0 0,-1-1 0 0 0,0 0-1 0 0,1 0 1 0 0,-10 3 0 0 0,-26 21 1722 0 0,23-10-1825 0 0,0 1 0 0 0,1 0 0 0 0,1 1 1 0 0,1 1-1 0 0,-15 27 0 0 0,5-3 208 0 0,-29 76 1 0 0,39-82-389 0 0,2 2 0 0 0,-13 69 0 0 0,22-87-4 0 0,1 0-1 0 0,1 1 1 0 0,1-1 0 0 0,1 0 0 0 0,2 1-1 0 0,5 31 1 0 0,-6-49 10 0 0,0-1 1 0 0,0 0-1 0 0,1 0 0 0 0,0 0 0 0 0,0 0 0 0 0,0 0 0 0 0,0-1 1 0 0,1 1-1 0 0,0 0 0 0 0,0-1 0 0 0,0 0 0 0 0,0 0 0 0 0,1 0 1 0 0,0 0-1 0 0,0-1 0 0 0,0 1 0 0 0,0-1 0 0 0,8 5 1 0 0,-5-5 57 0 0,0 0 1 0 0,0-1 0 0 0,0 0 0 0 0,0 0 0 0 0,0 0 0 0 0,0-1 0 0 0,0 0-1 0 0,0-1 1 0 0,1 0 0 0 0,-1 0 0 0 0,0 0 0 0 0,11-2 0 0 0,-6 0 37 0 0,0-1 1 0 0,0 0 0 0 0,-1 0 0 0 0,1-1-1 0 0,-1-1 1 0 0,0 0 0 0 0,-1 0-1 0 0,1-1 1 0 0,-1-1 0 0 0,0 1-1 0 0,0-2 1 0 0,-1 1 0 0 0,0-1-1 0 0,-1-1 1 0 0,1 1 0 0 0,9-15-1 0 0,-17 22-102 0 0,0-1-1 0 0,0 1 1 0 0,-1-1 0 0 0,1 1-1 0 0,0-1 1 0 0,-1 1-1 0 0,1-1 1 0 0,-1 1-1 0 0,1-1 1 0 0,-1 0-1 0 0,0 1 1 0 0,0-1-1 0 0,0 1 1 0 0,0-1-1 0 0,0 0 1 0 0,0 1-1 0 0,0-1 1 0 0,0 1-1 0 0,-1-1 1 0 0,1 0-1 0 0,0 1 1 0 0,-1-1-1 0 0,0 1 1 0 0,1-1-1 0 0,-1 1 1 0 0,0-1-1 0 0,0 1 1 0 0,0 0-1 0 0,0-1 1 0 0,0 1-1 0 0,0 0 1 0 0,0 0 0 0 0,0 0-1 0 0,0 0 1 0 0,-1 0-1 0 0,1 0 1 0 0,0 0-1 0 0,-1 0 1 0 0,1 0-1 0 0,-1 0 1 0 0,1 1-1 0 0,-1-1 1 0 0,1 1-1 0 0,-3-1 1 0 0,-6-3-51 0 0,1 2 0 0 0,-1-1 0 0 0,0 1 0 0 0,0 0 1 0 0,-20 0-1 0 0,-84 2-1806 0 0,-123-5-6797 0 0,197 1 6008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0"/>
    </inkml:context>
    <inkml:brush xml:id="br0">
      <inkml:brushProperty name="width" value="0.05" units="cm"/>
      <inkml:brushProperty name="height" value="0.05" units="cm"/>
    </inkml:brush>
  </inkml:definitions>
  <inkml:trace contextRef="#ctx0" brushRef="#br0">115 153 4376 0 0,'12'-28'1201'0'0,"1"1"0"0"0,1 1-1 0 0,31-45 1 0 0,-48 81 1165 0 0,3-7-2366 0 0,-1 0 0 0 0,1 0 0 0 0,-1 0 0 0 0,0 0 0 0 0,0 0 0 0 0,0 0 0 0 0,-1 0 0 0 0,1 0 0 0 0,-1 0 1 0 0,1 0-1 0 0,-1 0 0 0 0,0-1 0 0 0,0 1 0 0 0,0-1 0 0 0,-3 3 0 0 0,-9 12 63 0 0,-56 68-189 0 0,61-74 228 0 0,-1 0 1 0 0,-1-1 0 0 0,0-1-1 0 0,0 0 1 0 0,-23 14-1 0 0,33-23 232 0 0,3 0-283 0 0,0 0 1 0 0,-1 0 0 0 0,1 0-1 0 0,0 1 1 0 0,0-1-1 0 0,0 0 1 0 0,0 1 0 0 0,-1-1-1 0 0,1 1 1 0 0,0 0 0 0 0,-1-1-1 0 0,1 1 1 0 0,0 0-1 0 0,-1 0 1 0 0,1 0 0 0 0,-1 0-1 0 0,2 2 1 0 0,40 26-148 0 0,-34-23 174 0 0,6 5 291 0 0,5 3-1483 0 0,0 0 1 0 0,31 14-1 0 0,-43-24 491 0 0,0-1 0 0 0,0 0 0 0 0,0-1 0 0 0,1 0 0 0 0,-1 0 0 0 0,1-1 0 0 0,-1 0 0 0 0,1 0 0 0 0,-1-1 0 0 0,13-1 0 0 0,-4-2-187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3"/>
    </inkml:context>
    <inkml:brush xml:id="br0">
      <inkml:brushProperty name="width" value="0.05" units="cm"/>
      <inkml:brushProperty name="height" value="0.05" units="cm"/>
    </inkml:brush>
  </inkml:definitions>
  <inkml:trace contextRef="#ctx0" brushRef="#br0">1 777 4852 0 0,'56'3'875'0'0,"0"-2"0"0"0,0-2 0 0 0,0-3 0 0 0,74-14 0 0 0,-57 8-539 0 0,917-130 1732 0 0,271-35-1051 0 0,1949-141 1641 0 0,15 199-675 0 0,-2943 120-1889 0 0,-54-1-1004 0 0,-76-2-2858 0 0,-129 0 1100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4"/>
    </inkml:context>
    <inkml:brush xml:id="br0">
      <inkml:brushProperty name="width" value="0.05" units="cm"/>
      <inkml:brushProperty name="height" value="0.05" units="cm"/>
    </inkml:brush>
  </inkml:definitions>
  <inkml:trace contextRef="#ctx0" brushRef="#br0">86 75 5653 0 0,'-35'-47'69'0'0,"11"28"1072"0"0,-3 11 3781 0 0,50 68-4263 0 0,175 438 612 0 0,29 40 446 0 0,-58-3-645 0 0,-86-145 92 0 0,37 455 0 0 0,-29 408 323 0 0,-64-808-1419 0 0,6 104 220 0 0,77 1055 1417 0 0,-99-1466-1394 0 0,23 359 305 0 0,-32-379-510 0 0,-5 1 0 0 0,-21 137 0 0 0,11-175-42 0 0,-6 48-15 0 0,-45 163 1 0 0,64-292-41 0 0,-12 34-300 0 0,12-35 270 0 0,0 1 1 0 0,0 0-1 0 0,0 0 1 0 0,0 0-1 0 0,0 0 1 0 0,0 0-1 0 0,0 0 1 0 0,0 0-1 0 0,0 0 1 0 0,0 0-1 0 0,0 0 1 0 0,0 0-1 0 0,0 0 1 0 0,0 0-1 0 0,0-1 1 0 0,-1 1-1 0 0,1 0 1 0 0,0 0-1 0 0,0 0 1 0 0,0 0-1 0 0,0 0 1 0 0,0 0-1 0 0,0 0 1 0 0,0 0-1 0 0,0 0 1 0 0,0 0-1 0 0,0 0 1 0 0,0 0-1 0 0,0 0 0 0 0,0 0 1 0 0,-1 0-1 0 0,1 0 1 0 0,0 0-1 0 0,0 0 1 0 0,0 0-1 0 0,0 0 1 0 0,0 0-1 0 0,0 0 1 0 0,0 0-1 0 0,0 0 1 0 0,0 0-1 0 0,0 0 1 0 0,0 0-1 0 0,0 0 1 0 0,-1 0-1 0 0,1 0 1 0 0,0 0-1 0 0,0 0 1 0 0,0 0-1 0 0,0 0 1 0 0,0 1-1 0 0,0-1 1 0 0,0 0-1 0 0,0 0 1 0 0,0 0-1 0 0,0-22-2010 0 0,7-48-3411 0 0,1 17 1995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5"/>
    </inkml:context>
    <inkml:brush xml:id="br0">
      <inkml:brushProperty name="width" value="0.05" units="cm"/>
      <inkml:brushProperty name="height" value="0.05" units="cm"/>
    </inkml:brush>
  </inkml:definitions>
  <inkml:trace contextRef="#ctx0" brushRef="#br0">15 113 7177 0 0,'-1'-34'206'0'0,"1"27"311"0"0,0 0 0 0 0,0 0-1 0 0,0 0 1 0 0,-1-1 0 0 0,0 1 0 0 0,-1 0 0 0 0,0 0 0 0 0,0 1 0 0 0,-3-9 0 0 0,13 30-403 0 0,-1 0 0 0 0,-1 1 1 0 0,0 0-1 0 0,-1 0 0 0 0,-1 0 0 0 0,4 32 0 0 0,7 117-28 0 0,-13 23-569 0 0,-6-62-2925 0 0,3-95 1827 0 0,-1 6-495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6"/>
    </inkml:context>
    <inkml:brush xml:id="br0">
      <inkml:brushProperty name="width" value="0.05" units="cm"/>
      <inkml:brushProperty name="height" value="0.05" units="cm"/>
    </inkml:brush>
  </inkml:definitions>
  <inkml:trace contextRef="#ctx0" brushRef="#br0">415 48 7641 0 0,'5'-37'1083'0'0,"-13"27"-250"0"0,-11 15-768 0 0,5 6-49 0 0,0 0-1 0 0,1 0 0 0 0,1 1 1 0 0,-21 27-1 0 0,0-2 6 0 0,-240 247 226 0 0,281-292-130 0 0,0 2 1 0 0,1-1-1 0 0,-1 1 1 0 0,1 0-1 0 0,1 1 0 0 0,-1 0 1 0 0,1 0-1 0 0,0 1 1 0 0,0 0-1 0 0,0 1 0 0 0,1 0 1 0 0,-1 1-1 0 0,1 0 1 0 0,-1 0-1 0 0,1 1 0 0 0,0 1 1 0 0,0 0-1 0 0,-1 0 1 0 0,17 3-1 0 0,39 15-90 0 0,110 44 1 0 0,-65-20-1150 0 0,-43-17-405 0 0,2 3-609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7"/>
    </inkml:context>
    <inkml:brush xml:id="br0">
      <inkml:brushProperty name="width" value="0.05" units="cm"/>
      <inkml:brushProperty name="height" value="0.05" units="cm"/>
    </inkml:brush>
  </inkml:definitions>
  <inkml:trace contextRef="#ctx0" brushRef="#br0">3 39 4852 0 0,'-3'-1'480'0'0,"3"0"-147"0"0,3 0 75 0 0,-1 0-8 0 0,-2-1 440 0 0,14-9-800 0 0,60-11-2989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48"/>
    </inkml:context>
    <inkml:brush xml:id="br0">
      <inkml:brushProperty name="width" value="0.05" units="cm"/>
      <inkml:brushProperty name="height" value="0.05" units="cm"/>
    </inkml:brush>
  </inkml:definitions>
  <inkml:trace contextRef="#ctx0" brushRef="#br0">0 124 5372 0 0,'0'0'1753'0'0,"39"-5"-1429"0"0,51-14-408 0 0,-73 17-296 0 0,6 1-396 0 0,4-3-329 0 0</inkml:trace>
  <inkml:trace contextRef="#ctx0" brushRef="#br0" timeOffset="1">972 0 4772 0 0,'2'0'100'0'0,"1"2"288"0"0,2 2-208 0 0,-1-4-59 0 0,-1 2-101 0 0,-1 0-68 0 0,10-3 108 0 0,-5 0-48 0 0,5 2-165 0 0,5-1-311 0 0,0 0-504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0"/>
    </inkml:context>
    <inkml:brush xml:id="br0">
      <inkml:brushProperty name="width" value="0.05" units="cm"/>
      <inkml:brushProperty name="height" value="0.05" units="cm"/>
    </inkml:brush>
  </inkml:definitions>
  <inkml:trace contextRef="#ctx0" brushRef="#br0">1 152 5092 0 0,'10'-2'140'0'0,"4"1"141"0"0,-7 1 159 0 0,0-2 40 0 0,5 1-80 0 0,-7-1-244 0 0,7-1-72 0 0,-1 1-64 0 0,4 2-40 0 0,4-3 28 0 0,-2 2-224 0 0,8-1-336 0 0,2 0-305 0 0,4 2-315 0 0,4-1-216 0 0</inkml:trace>
  <inkml:trace contextRef="#ctx0" brushRef="#br0" timeOffset="1">1294 64 4852 0 0,'286'-15'1484'0'0,"-99"2"-1695"0"0,155-16-2847 0 0,-288 23 2151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2"/>
    </inkml:context>
    <inkml:brush xml:id="br0">
      <inkml:brushProperty name="width" value="0.05" units="cm"/>
      <inkml:brushProperty name="height" value="0.05" units="cm"/>
    </inkml:brush>
  </inkml:definitions>
  <inkml:trace contextRef="#ctx0" brushRef="#br0">1 16 4972 0 0,'34'-1'1290'0'0,"43"-6"-1"0"0,23 0 2167 0 0,-72 10-3002 0 0,-3 1-3409 0 0,-19-4 958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3"/>
    </inkml:context>
    <inkml:brush xml:id="br0">
      <inkml:brushProperty name="width" value="0.05" units="cm"/>
      <inkml:brushProperty name="height" value="0.05" units="cm"/>
    </inkml:brush>
  </inkml:definitions>
  <inkml:trace contextRef="#ctx0" brushRef="#br0">0 542 2528 0 0,'3'2'197'0'0,"0"0"0"0"0,1-1 0 0 0,-1 1 0 0 0,0-1-1 0 0,0 0 1 0 0,1 0 0 0 0,-1 0 0 0 0,1-1 0 0 0,-1 1 0 0 0,1-1-1 0 0,-1 0 1 0 0,5 0 0 0 0,57 4 359 0 0,74-8 599 0 0,198-33 1 0 0,-164 14-708 0 0,997-84-194 0 0,-712 71-294 0 0,310-16 206 0 0,256-24-41 0 0,9-25-127 0 0,-446 61-60 0 0,-327 20-13 0 0,-10 0 132 0 0,-168 16-51 0 0,143-26 0 0 0,-200 23-2706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4"/>
    </inkml:context>
    <inkml:brush xml:id="br0">
      <inkml:brushProperty name="width" value="0.05" units="cm"/>
      <inkml:brushProperty name="height" value="0.05" units="cm"/>
    </inkml:brush>
  </inkml:definitions>
  <inkml:trace contextRef="#ctx0" brushRef="#br0">0 351 5697 0 0,'13'-2'3815'0'0,"72"-9"-3671"0"0,82-1 618 0 0,653-41 500 0 0,276 2-166 0 0,527-23-275 0 0,-1295 61-679 0 0,1512-51 1122 0 0,-854 6-475 0 0,-900 47-630 0 0,-134 10-7353 0 0,30 1 5038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1"/>
    </inkml:context>
    <inkml:brush xml:id="br0">
      <inkml:brushProperty name="width" value="0.05" units="cm"/>
      <inkml:brushProperty name="height" value="0.05" units="cm"/>
    </inkml:brush>
  </inkml:definitions>
  <inkml:trace contextRef="#ctx0" brushRef="#br0">60 184 4772 0 0,'3'-6'328'0'0,"-1"0"-1"0"0,1 0 0 0 0,-1 0 0 0 0,-1 0 0 0 0,1 0 0 0 0,-1-1 0 0 0,0 1 0 0 0,0 0 0 0 0,-1-1 0 0 0,0 1 0 0 0,0-1 0 0 0,-1-6 1 0 0,0-12 2075 0 0,0 31-2345 0 0,0 0 0 0 0,-1 0 0 0 0,0 0 0 0 0,0 0 0 0 0,0 0 0 0 0,-6 8 1 0 0,-5 17 318 0 0,-30 133 410 0 0,48-171 2426 0 0,28-53-2843 0 0,-4-2-296 0 0,23-42-94 0 0,-52 103 19 0 0,1 0 1 0 0,-1 1-1 0 0,0-1 1 0 0,1 1 0 0 0,-1-1-1 0 0,0 0 1 0 0,1 1 0 0 0,-1-1-1 0 0,1 1 1 0 0,-1-1 0 0 0,1 1-1 0 0,-1-1 1 0 0,1 1 0 0 0,-1-1-1 0 0,1 1 1 0 0,-1 0 0 0 0,1-1-1 0 0,0 1 1 0 0,-1 0 0 0 0,1-1-1 0 0,0 1 1 0 0,-1 0-1 0 0,1 0 1 0 0,0 0 0 0 0,-1-1-1 0 0,1 1 1 0 0,0 0 0 0 0,0 0-1 0 0,-1 0 1 0 0,1 0 0 0 0,0 0-1 0 0,-1 1 1 0 0,1-1 0 0 0,0 0-1 0 0,0 0 1 0 0,-1 0 0 0 0,1 1-1 0 0,-1-1 1 0 0,1 0 0 0 0,0 1-1 0 0,-1-1 1 0 0,1 0-1 0 0,0 1 1 0 0,-1-1 0 0 0,1 1-1 0 0,-1-1 1 0 0,1 1 0 0 0,-1-1-1 0 0,1 1 1 0 0,-1-1 0 0 0,0 1-1 0 0,1-1 1 0 0,-1 1 0 0 0,0 0-1 0 0,1-1 1 0 0,-1 1 0 0 0,0 0-1 0 0,1 0 1 0 0,22 51-7 0 0,-17-37-38 0 0,39 104-31 0 0,-24-196 125 0 0,-19 67-55 0 0,1 1 0 0 0,0-1 1 0 0,0 1-1 0 0,1 0 1 0 0,0 0-1 0 0,1 0 1 0 0,0 1-1 0 0,0-1 1 0 0,1 1-1 0 0,7-7 1 0 0,-11 14-11 0 0,-1 1 1 0 0,1-1-1 0 0,0 1 0 0 0,0 0 1 0 0,-1-1-1 0 0,1 1 1 0 0,0 0-1 0 0,0 0 0 0 0,0 0 1 0 0,-1 0-1 0 0,1 1 1 0 0,0-1-1 0 0,0 0 0 0 0,-1 1 1 0 0,1-1-1 0 0,0 1 1 0 0,-1 0-1 0 0,1-1 0 0 0,0 1 1 0 0,-1 0-1 0 0,1 0 1 0 0,-1 0-1 0 0,0 0 0 0 0,1 0 1 0 0,-1 0-1 0 0,2 2 1 0 0,39 38 73 0 0,-36-34-109 0 0,-1-2 54 0 0,1 1 0 0 0,0 0 0 0 0,0-1-1 0 0,1 0 1 0 0,0-1 0 0 0,0 1 0 0 0,0-1-1 0 0,0-1 1 0 0,0 1 0 0 0,1-1 0 0 0,0 0-1 0 0,0-1 1 0 0,0 0 0 0 0,11 1 0 0 0,-14-2-10 0 0,0-1 0 0 0,0 0 0 0 0,0 0 0 0 0,0-1 0 0 0,0 0 0 0 0,1 1 0 0 0,-1-2 0 0 0,0 1 0 0 0,-1-1 0 0 0,1 1 0 0 0,0-1 0 0 0,0-1 0 0 0,-1 1 1 0 0,1-1-1 0 0,-1 0 0 0 0,0 1 0 0 0,0-2 0 0 0,0 1 0 0 0,0-1 0 0 0,0 1 0 0 0,-1-1 0 0 0,0 0 0 0 0,6-9 0 0 0,-7 10 16 0 0,0-1 0 0 0,0 0 0 0 0,0 0 1 0 0,0 0-1 0 0,-1 0 0 0 0,0 0 0 0 0,0 0 0 0 0,0 0 0 0 0,0 0 0 0 0,-1 0 0 0 0,1-1 0 0 0,-1 1 1 0 0,0 0-1 0 0,-1 0 0 0 0,1-1 0 0 0,-1 1 0 0 0,1 0 0 0 0,-1 0 0 0 0,0 0 0 0 0,-1 0 0 0 0,1 0 0 0 0,-1 0 1 0 0,0 0-1 0 0,0 0 0 0 0,0 1 0 0 0,0-1 0 0 0,-1 1 0 0 0,0-1 0 0 0,1 1 0 0 0,-1 0 0 0 0,0 0 1 0 0,0 0-1 0 0,-1 0 0 0 0,1 1 0 0 0,-1-1 0 0 0,1 1 0 0 0,-1 0 0 0 0,0 0 0 0 0,0 0 0 0 0,0 1 1 0 0,0 0-1 0 0,0-1 0 0 0,-7 0 0 0 0,9 2-10 0 0,-1 0 0 0 0,1 0 0 0 0,-1 0 1 0 0,0 0-1 0 0,1 1 0 0 0,0-1 0 0 0,-1 1 0 0 0,1 0 0 0 0,-1-1 1 0 0,1 1-1 0 0,0 0 0 0 0,-1 1 0 0 0,1-1 0 0 0,0 0 0 0 0,0 1 1 0 0,0-1-1 0 0,0 1 0 0 0,0-1 0 0 0,0 1 0 0 0,0 0 0 0 0,1 0 1 0 0,-1 0-1 0 0,1 0 0 0 0,-1 0 0 0 0,1 0 0 0 0,0 1 0 0 0,-2 3 1 0 0,1-2-10 0 0,0 0 0 0 0,0 0 1 0 0,1 0-1 0 0,-1 1 0 0 0,1-1 1 0 0,0 0-1 0 0,0 1 0 0 0,1-1 1 0 0,-1 0-1 0 0,1 1 0 0 0,0-1 1 0 0,0 1-1 0 0,0-1 0 0 0,2 8 1 0 0,2-4 2 0 0,0 1-1 0 0,0-1 1 0 0,1-1 0 0 0,0 1-1 0 0,1-1 1 0 0,-1 0 0 0 0,1 0 0 0 0,1-1-1 0 0,-1 1 1 0 0,1-2 0 0 0,0 1-1 0 0,1-1 1 0 0,-1 0 0 0 0,1 0 0 0 0,0-1-1 0 0,0 0 1 0 0,0 0 0 0 0,1-1 0 0 0,13 3-1 0 0,5 2 6 0 0,1-2-1 0 0,0-1 0 0 0,0-1 0 0 0,55 0 0 0 0,-55-4 9 0 0,0-2-1 0 0,0-1 0 0 0,0-1 0 0 0,32-10 0 0 0,-46 11 72 0 0,-1-1 1 0 0,0-1 0 0 0,0-1-1 0 0,0 1 1 0 0,-1-2 0 0 0,0 0-1 0 0,0 0 1 0 0,-1-1 0 0 0,0-1-1 0 0,14-13 1 0 0,-25 22-51 0 0,1-1 0 0 0,0 0 0 0 0,0 1 1 0 0,-1-1-1 0 0,1 0 0 0 0,0 0 0 0 0,-1 0 0 0 0,1 0 1 0 0,-1 0-1 0 0,1 0 0 0 0,-1 1 0 0 0,1-1 0 0 0,-1 0 1 0 0,0 0-1 0 0,0 0 0 0 0,1 0 0 0 0,-1 0 0 0 0,0-1 1 0 0,0 0-1 0 0,0 1-21 0 0,-1 1 0 0 0,1-1 0 0 0,0 1-1 0 0,0 0 1 0 0,-1-1 0 0 0,1 1 0 0 0,0-1 0 0 0,-1 1 0 0 0,1-1 0 0 0,-1 1 0 0 0,1 0 0 0 0,-1-1-1 0 0,1 1 1 0 0,-1 0 0 0 0,1 0 0 0 0,-1-1 0 0 0,1 1 0 0 0,-1 0 0 0 0,1 0 0 0 0,-1 0-1 0 0,1-1 1 0 0,-1 1 0 0 0,1 0 0 0 0,-1 0 0 0 0,0 0 0 0 0,-2 0-5 0 0,0 0 0 0 0,0 0 1 0 0,0 0-1 0 0,0 0 0 0 0,1 1 1 0 0,-1-1-1 0 0,0 1 0 0 0,0 0 0 0 0,0 0 1 0 0,1 0-1 0 0,-1 0 0 0 0,1 0 0 0 0,-5 3 1 0 0,1 1-5 0 0,1 0 1 0 0,0 1 0 0 0,0 0 0 0 0,1-1 0 0 0,-1 2-1 0 0,1-1 1 0 0,1 0 0 0 0,-1 1 0 0 0,1 0 0 0 0,0-1-1 0 0,1 1 1 0 0,0 1 0 0 0,0-1 0 0 0,0 0 0 0 0,-1 14-1 0 0,2-16 5 0 0,1 1-1 0 0,-1 0 0 0 0,1 0 1 0 0,0 0-1 0 0,1 0 0 0 0,-1 0 1 0 0,1 0-1 0 0,0 0 0 0 0,1 0 1 0 0,0-1-1 0 0,0 1 0 0 0,0 0 1 0 0,0-1-1 0 0,1 1 0 0 0,0-1 1 0 0,0 0-1 0 0,0 0 0 0 0,1 0 1 0 0,-1-1-1 0 0,6 5 0 0 0,-8-9-2 0 0,-1 0-1 0 0,1 0 1 0 0,0 0 0 0 0,0 0-1 0 0,0-1 1 0 0,-1 1 0 0 0,1 0-1 0 0,0-1 1 0 0,0 1-1 0 0,-1 0 1 0 0,1-1 0 0 0,0 1-1 0 0,-1-1 1 0 0,1 1-1 0 0,0-1 1 0 0,-1 1 0 0 0,1-1-1 0 0,-1 0 1 0 0,1 1-1 0 0,-1-1 1 0 0,1 0 0 0 0,-1 1-1 0 0,1-1 1 0 0,-1 0-1 0 0,0 0 1 0 0,1 1 0 0 0,-1-1-1 0 0,0 0 1 0 0,0 0-1 0 0,0 0 1 0 0,1 1 0 0 0,-1-3-1 0 0,10-29-25 0 0,4-13 23 0 0,-11 38 17 0 0,-1 0 0 0 0,1-1 0 0 0,-1 1 0 0 0,0-1 0 0 0,-1 1 0 0 0,0-1 1 0 0,0 1-1 0 0,0-1 0 0 0,-2-12 0 0 0,0 11-149 0 0,6 15 90 0 0,5 7 66 0 0,-6-9-22 0 0,0 0 1 0 0,0-1 0 0 0,0 1 0 0 0,1-1-1 0 0,0 0 1 0 0,0 0 0 0 0,0 0-1 0 0,0-1 1 0 0,0 0 0 0 0,0 0 0 0 0,6 2-1 0 0,-8-4 5 0 0,-1 1 0 0 0,1 0 0 0 0,0-1 0 0 0,-1 0 0 0 0,1 0 0 0 0,0 0 0 0 0,-1 0 0 0 0,1 0-1 0 0,0 0 1 0 0,-1-1 0 0 0,1 1 0 0 0,0-1 0 0 0,-1 1 0 0 0,1-1 0 0 0,-1 0 0 0 0,1 0 0 0 0,-1-1-1 0 0,1 1 1 0 0,-1 0 0 0 0,0-1 0 0 0,0 1 0 0 0,0-1 0 0 0,0 0 0 0 0,0 0 0 0 0,2-2 0 0 0,12-13-23 0 0,-31 40 33 0 0,-8 15-19 0 0,17-25 5 0 0,0-1 0 0 0,0 1 0 0 0,1 1 1 0 0,1-1-1 0 0,0 1 0 0 0,1 0 0 0 0,1 0 0 0 0,0 0 1 0 0,1 0-1 0 0,0 0 0 0 0,1 0 0 0 0,4 27 0 0 0,-4-41 0 0 0,1 1 0 0 0,-1 0 0 0 0,0-1 0 0 0,1 1 0 0 0,-1 0 0 0 0,1-1-1 0 0,-1 1 1 0 0,1-1 0 0 0,0 1 0 0 0,-1-1 0 0 0,1 1 0 0 0,0-1 0 0 0,-1 1 0 0 0,1-1 0 0 0,0 0-1 0 0,-1 1 1 0 0,1-1 0 0 0,0 0 0 0 0,0 0 0 0 0,-1 1 0 0 0,1-1 0 0 0,0 0 0 0 0,0 0-1 0 0,0 0 1 0 0,-1 0 0 0 0,1 0 0 0 0,0 0 0 0 0,0 0 0 0 0,0 0 0 0 0,-1 0 0 0 0,1-1 0 0 0,0 1-1 0 0,0 0 1 0 0,-1 0 0 0 0,1-1 0 0 0,0 1 0 0 0,0 0 0 0 0,-1-1 0 0 0,1 1 0 0 0,0-1-1 0 0,-1 1 1 0 0,1-1 0 0 0,0 0 0 0 0,43-27-1377 0 0,-33 21-429 0 0,16-10-2331 0 0,-13 6 1683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5"/>
    </inkml:context>
    <inkml:brush xml:id="br0">
      <inkml:brushProperty name="width" value="0.05" units="cm"/>
      <inkml:brushProperty name="height" value="0.05" units="cm"/>
    </inkml:brush>
  </inkml:definitions>
  <inkml:trace contextRef="#ctx0" brushRef="#br0">23 121 6553 0 0,'0'0'212'0'0,"-3"-2"224"0"0,-10-8 1111 0 0,13 9-1464 0 0,-1 1-1 0 0,1 0 0 0 0,-1 0 1 0 0,1 0-1 0 0,0 0 1 0 0,-1 0-1 0 0,1-1 1 0 0,0 1-1 0 0,0 0 0 0 0,-1 0 1 0 0,1 0-1 0 0,0-1 1 0 0,-1 1-1 0 0,1 0 0 0 0,0-1 1 0 0,0 1-1 0 0,-1 0 1 0 0,1-1-1 0 0,0 1 1 0 0,0 0-1 0 0,0-1 0 0 0,0 1 1 0 0,0 0-1 0 0,-1-1 1 0 0,1 1-1 0 0,0 0 0 0 0,0-1 1 0 0,0 1-1 0 0,0 0 1 0 0,0-1-1 0 0,0 1 1 0 0,0-1-1 0 0,0 1 0 0 0,0 0 1 0 0,0-1-1 0 0,0 1 1 0 0,1 0-1 0 0,-1-1 0 0 0,0 1 1 0 0,0-1-1 0 0,0 1 1 0 0,0 0-1 0 0,0-1 1 0 0,1 1-1 0 0,-1 0 0 0 0,0 0 1 0 0,0-1-1 0 0,1 1 1 0 0,-1 0-1 0 0,0 0 0 0 0,0-1 1 0 0,1 1-1 0 0,-1 0 1 0 0,0 0-1 0 0,1-1 1 0 0,-1 1-1 0 0,0 0 0 0 0,1 0 1 0 0,-1 0-1 0 0,0 0 1 0 0,1 0-1 0 0,-1 0 0 0 0,1 0 1 0 0,-1-1-1 0 0,41-6 108 0 0,57-4 0 0 0,318-22 400 0 0,79-1-646 0 0,-485 33-49 0 0,45 0 359 0 0,-38 0-502 0 0,-23-1-867 0 0,-18 6-4984 0 0,18-3 4374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6"/>
    </inkml:context>
    <inkml:brush xml:id="br0">
      <inkml:brushProperty name="width" value="0.05" units="cm"/>
      <inkml:brushProperty name="height" value="0.05" units="cm"/>
    </inkml:brush>
  </inkml:definitions>
  <inkml:trace contextRef="#ctx0" brushRef="#br0">0 356 5941 0 0,'0'-1'53'0'0,"1"0"1"0"0,-1 0 0 0 0,1 0 0 0 0,-1 0 0 0 0,1-1 0 0 0,0 1 0 0 0,-1 0 0 0 0,1 0 0 0 0,0 0 0 0 0,0 0 0 0 0,0 0 0 0 0,-1 1-1 0 0,1-1 1 0 0,0 0 0 0 0,0 0 0 0 0,0 0 0 0 0,1 1 0 0 0,-1-1 0 0 0,0 1 0 0 0,0-1 0 0 0,0 1 0 0 0,0-1 0 0 0,2 0 0 0 0,33-10 533 0 0,-29 10-502 0 0,30-7 370 0 0,1 3 1 0 0,0 1 0 0 0,74 2-1 0 0,-33 1 230 0 0,837-57 3129 0 0,143-3-3033 0 0,159 17 12 0 0,-637 22-109 0 0,311-21 2 0 0,-556 22-488 0 0,219-24-934 0 0,-545 41-301 0 0,-18-1-6075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7"/>
    </inkml:context>
    <inkml:brush xml:id="br0">
      <inkml:brushProperty name="width" value="0.05" units="cm"/>
      <inkml:brushProperty name="height" value="0.05" units="cm"/>
    </inkml:brush>
  </inkml:definitions>
  <inkml:trace contextRef="#ctx0" brushRef="#br0">1 171 4892 0 0,'232'4'5775'0'0,"174"-4"-4201"0"0,94-20-602 0 0,1455-38 1067 0 0,-704 44-301 0 0,-212-21 39 0 0,-456 11-1258 0 0,-379 13-514 0 0,69-1-35 0 0,-269 12-3 0 0,18-1-387 0 0,0 1 0 0 0,40 7 0 0 0,-88-9-6970 0 0,3 1 4801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358"/>
    </inkml:context>
    <inkml:brush xml:id="br0">
      <inkml:brushProperty name="width" value="0.05" units="cm"/>
      <inkml:brushProperty name="height" value="0.05" units="cm"/>
    </inkml:brush>
  </inkml:definitions>
  <inkml:trace contextRef="#ctx0" brushRef="#br0">0 113 5653 0 0,'19'8'720'0'0,"0"0"1"0"0,1-1 0 0 0,-1 0 0 0 0,39 6 0 0 0,97 10 436 0 0,-132-20-976 0 0,367 19 1320 0 0,4-30-453 0 0,-323 6-848 0 0,786-29 1664 0 0,552-15 788 0 0,363-19-167 0 0,-1185 42-1758 0 0,-476 22-2401 0 0,-131-20-10805 0 0,16 15 10492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3T10:53:19.282"/>
    </inkml:context>
    <inkml:brush xml:id="br0">
      <inkml:brushProperty name="width" value="0.05" units="cm"/>
      <inkml:brushProperty name="height" value="0.05" units="cm"/>
    </inkml:brush>
  </inkml:definitions>
  <inkml:trace contextRef="#ctx0" brushRef="#br0">278 283 3596 0 0,'-83'-249'4046'0'0,"68"216"-1608"0"0,7 35-1291 0 0,0 18-755 0 0,-3 31 921 0 0,1 0 0 0 0,-4 94 1 0 0,14 109 384 0 0,1-127-1429 0 0,16 336 398 0 0,0 1 373 0 0,-40 165-747 0 0,4-439-133 0 0,-55 241 0 0 0,27-226-274 0 0,63-299-11004 0 0,-7 58 8669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t>‹#›</a:t>
            </a:fld>
            <a:endParaRPr lang="en-US"/>
          </a:p>
        </p:txBody>
      </p:sp>
    </p:spTree>
    <p:extLst>
      <p:ext uri="{BB962C8B-B14F-4D97-AF65-F5344CB8AC3E}">
        <p14:creationId xmlns:p14="http://schemas.microsoft.com/office/powerpoint/2010/main" val="413569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6105-84DE-D7D4-45A8-1AF9BC5BAA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AA5942-8EA7-54C8-F0D4-582FD93B1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8E9A4C-F72B-324B-C32E-A76094CE8F67}"/>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FE73C428-1194-F72A-8D67-09FB307F9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2A7D8-593C-C543-36B6-F1004DCB1229}"/>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756959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3257-28A9-7FE4-6729-77AB22C69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4F5EE4-48D7-9708-1ECB-CB26F2D1B6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0F79E-C8D3-1DCB-61CF-10A95C56C4AB}"/>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30418534-A31F-FCFB-AC23-69524D5FF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52E0F-A002-C994-3A76-284803BAFE48}"/>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87102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144C2C-3787-23EC-256B-2C06F98D4A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0ACB5-F2EB-349C-FD60-B2B69B4F7A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FE43D-D5A0-2E46-C477-370B3B86C2B4}"/>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01113CA0-6C36-C9DE-42C2-BF303861B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CD6B4-E781-4451-CDFE-322F36ABB539}"/>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94995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fld id="{516E5C65-A6A4-4D7E-A8A9-35240D7FED8F}" type="datetimeFigureOut">
              <a:rPr lang="en-US" smtClean="0"/>
              <a:t>4/20/2023</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2023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2442840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4/20/2023</a:t>
            </a:fld>
            <a:endParaRPr lang="en-US"/>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endParaRPr lang="en-US"/>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2023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88047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5FBF-1150-4A3E-0C6A-ADB791BFD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4F197-FEC8-E22C-80DD-B7D2642233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3C5E6-05AD-6FC7-851B-5712CB2B26F8}"/>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CE8479D7-84D2-642B-2AA5-317D6AF78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CDDDD-7B6C-8D03-0C47-2AA64C61CA3C}"/>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49220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4CD6-4003-094E-5800-046519EF33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1E1DB7-E5DE-D7E6-7646-89BB8F1F12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B647E5-7E9B-CD9C-DB04-923A04CD6509}"/>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B8C48B00-B25E-FE1D-9D43-654953CA9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86093-4739-49CC-0E93-570C06BF380F}"/>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92108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926-DBEB-7948-0772-C18677522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26CC4-051C-F916-BA3D-C96C3B01E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A631D-488A-2794-B5C0-07F379843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AB112-801F-7FE6-7F6B-E7B4B51AE060}"/>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6" name="Footer Placeholder 5">
            <a:extLst>
              <a:ext uri="{FF2B5EF4-FFF2-40B4-BE49-F238E27FC236}">
                <a16:creationId xmlns:a16="http://schemas.microsoft.com/office/drawing/2014/main" id="{C89CB86A-5383-B63C-8498-09712B5BC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738A6-5F22-4BE5-C6E9-A6DB3924D5A5}"/>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08742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0BF9-68F4-A404-2EF4-09D7B5E1EE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5DFE45-2044-39C9-0D88-0135521E9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180661-75A3-BAF4-02EF-8B8578011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0D59F-3F67-5982-B02E-319A80F0F9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19597-6974-B3DC-1F1C-C7DFEC5893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E6885-E456-AD2F-4294-2165DFF9C253}"/>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8" name="Footer Placeholder 7">
            <a:extLst>
              <a:ext uri="{FF2B5EF4-FFF2-40B4-BE49-F238E27FC236}">
                <a16:creationId xmlns:a16="http://schemas.microsoft.com/office/drawing/2014/main" id="{0C06297D-0C33-8941-2BD2-68ADCF169F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A203E-602D-0B10-E688-9965952AE13F}"/>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344382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62DD-10C9-32DD-8A5B-DA5D2D7DFE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13E512-665E-74F9-FEC2-C5A5A0477659}"/>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4" name="Footer Placeholder 3">
            <a:extLst>
              <a:ext uri="{FF2B5EF4-FFF2-40B4-BE49-F238E27FC236}">
                <a16:creationId xmlns:a16="http://schemas.microsoft.com/office/drawing/2014/main" id="{9F8F123A-9D8E-D933-95B9-CBAFB9B982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95A457-45D5-EA2E-6E83-F268DB592D6E}"/>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26946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02EC9-D0D9-BCE6-A325-3FF6209F5076}"/>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3" name="Footer Placeholder 2">
            <a:extLst>
              <a:ext uri="{FF2B5EF4-FFF2-40B4-BE49-F238E27FC236}">
                <a16:creationId xmlns:a16="http://schemas.microsoft.com/office/drawing/2014/main" id="{80585CCE-5302-898E-37EB-5BF16359C3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B206D-E610-A10A-5390-D8425DBA74CB}"/>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384173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FED9-665C-9FCF-3947-7D66A5C1D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AF35F2-1F77-4FDD-7C48-15741B737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63DDA8-0580-EAF7-E69D-96D7601A9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D41E27-EC49-8EF6-80DC-B6B31B43F910}"/>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6" name="Footer Placeholder 5">
            <a:extLst>
              <a:ext uri="{FF2B5EF4-FFF2-40B4-BE49-F238E27FC236}">
                <a16:creationId xmlns:a16="http://schemas.microsoft.com/office/drawing/2014/main" id="{311B813F-C791-9D56-49C6-63DC47339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ABDBB-34B3-B6E8-2E49-36BAC59DCB57}"/>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394027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6DEE-AA5A-9D27-5033-B4B5CA71C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FFA424-4160-9856-AD48-5079852B7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EF97DE-7AF1-F9AF-6D62-F3A01F50C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FD92B-3C3F-DFBE-D984-6C612DC032A1}"/>
              </a:ext>
            </a:extLst>
          </p:cNvPr>
          <p:cNvSpPr>
            <a:spLocks noGrp="1"/>
          </p:cNvSpPr>
          <p:nvPr>
            <p:ph type="dt" sz="half" idx="10"/>
          </p:nvPr>
        </p:nvSpPr>
        <p:spPr/>
        <p:txBody>
          <a:bodyPr/>
          <a:lstStyle/>
          <a:p>
            <a:fld id="{1EF44048-03F3-40F0-BB0C-BE8A840A2D31}" type="datetimeFigureOut">
              <a:rPr lang="en-US" smtClean="0"/>
              <a:t>4/20/2023</a:t>
            </a:fld>
            <a:endParaRPr lang="en-US"/>
          </a:p>
        </p:txBody>
      </p:sp>
      <p:sp>
        <p:nvSpPr>
          <p:cNvPr id="6" name="Footer Placeholder 5">
            <a:extLst>
              <a:ext uri="{FF2B5EF4-FFF2-40B4-BE49-F238E27FC236}">
                <a16:creationId xmlns:a16="http://schemas.microsoft.com/office/drawing/2014/main" id="{96B596CA-E9C2-6313-4519-A4F2670D6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37724-639A-4C21-B495-F1577542D203}"/>
              </a:ext>
            </a:extLst>
          </p:cNvPr>
          <p:cNvSpPr>
            <a:spLocks noGrp="1"/>
          </p:cNvSpPr>
          <p:nvPr>
            <p:ph type="sldNum" sz="quarter" idx="12"/>
          </p:nvPr>
        </p:nvSpPr>
        <p:spPr/>
        <p:txBody>
          <a:bodyPr/>
          <a:lstStyle/>
          <a:p>
            <a:fld id="{E0C8AB34-56CB-4F8F-B8CD-D5E130F3B6DB}" type="slidenum">
              <a:rPr lang="en-US" smtClean="0"/>
              <a:t>‹#›</a:t>
            </a:fld>
            <a:endParaRPr lang="en-US"/>
          </a:p>
        </p:txBody>
      </p:sp>
    </p:spTree>
    <p:extLst>
      <p:ext uri="{BB962C8B-B14F-4D97-AF65-F5344CB8AC3E}">
        <p14:creationId xmlns:p14="http://schemas.microsoft.com/office/powerpoint/2010/main" val="35596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576E2-2D17-E7D2-0DE3-C8592D15D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ED1ED8-5B9E-BB7D-E433-1F019C658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F39BB-7D1C-3E2D-86F4-DB29071D78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4/20/2023</a:t>
            </a:fld>
            <a:endParaRPr lang="en-US"/>
          </a:p>
        </p:txBody>
      </p:sp>
      <p:sp>
        <p:nvSpPr>
          <p:cNvPr id="5" name="Footer Placeholder 4">
            <a:extLst>
              <a:ext uri="{FF2B5EF4-FFF2-40B4-BE49-F238E27FC236}">
                <a16:creationId xmlns:a16="http://schemas.microsoft.com/office/drawing/2014/main" id="{5E0EDD13-D7A6-46E1-A2EC-C3B4AE843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97624B-8F4B-6032-9AA7-1127C5E7D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extLst>
      <p:ext uri="{BB962C8B-B14F-4D97-AF65-F5344CB8AC3E}">
        <p14:creationId xmlns:p14="http://schemas.microsoft.com/office/powerpoint/2010/main" val="102115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13.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image" Target="../media/image269.png"/><Relationship Id="rId21" Type="http://schemas.openxmlformats.org/officeDocument/2006/relationships/image" Target="../media/image221.png"/><Relationship Id="rId42" Type="http://schemas.openxmlformats.org/officeDocument/2006/relationships/customXml" Target="../ink/ink21.xml"/><Relationship Id="rId47" Type="http://schemas.openxmlformats.org/officeDocument/2006/relationships/image" Target="../media/image234.png"/><Relationship Id="rId63" Type="http://schemas.openxmlformats.org/officeDocument/2006/relationships/image" Target="../media/image242.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255.png"/><Relationship Id="rId112" Type="http://schemas.openxmlformats.org/officeDocument/2006/relationships/customXml" Target="../ink/ink56.xml"/><Relationship Id="rId133" Type="http://schemas.openxmlformats.org/officeDocument/2006/relationships/image" Target="../media/image277.png"/><Relationship Id="rId138" Type="http://schemas.openxmlformats.org/officeDocument/2006/relationships/customXml" Target="../ink/ink69.xml"/><Relationship Id="rId154" Type="http://schemas.openxmlformats.org/officeDocument/2006/relationships/customXml" Target="../ink/ink77.xml"/><Relationship Id="rId159" Type="http://schemas.openxmlformats.org/officeDocument/2006/relationships/image" Target="../media/image290.png"/><Relationship Id="rId16" Type="http://schemas.openxmlformats.org/officeDocument/2006/relationships/customXml" Target="../ink/ink8.xml"/><Relationship Id="rId107" Type="http://schemas.openxmlformats.org/officeDocument/2006/relationships/image" Target="../media/image264.png"/><Relationship Id="rId11" Type="http://schemas.openxmlformats.org/officeDocument/2006/relationships/image" Target="../media/image216.png"/><Relationship Id="rId32" Type="http://schemas.openxmlformats.org/officeDocument/2006/relationships/customXml" Target="../ink/ink16.xml"/><Relationship Id="rId37" Type="http://schemas.openxmlformats.org/officeDocument/2006/relationships/image" Target="../media/image229.png"/><Relationship Id="rId53" Type="http://schemas.openxmlformats.org/officeDocument/2006/relationships/image" Target="../media/image237.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250.png"/><Relationship Id="rId102" Type="http://schemas.openxmlformats.org/officeDocument/2006/relationships/customXml" Target="../ink/ink51.xml"/><Relationship Id="rId123" Type="http://schemas.openxmlformats.org/officeDocument/2006/relationships/image" Target="../media/image272.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285.png"/><Relationship Id="rId5" Type="http://schemas.openxmlformats.org/officeDocument/2006/relationships/image" Target="../media/image213.png"/><Relationship Id="rId90" Type="http://schemas.openxmlformats.org/officeDocument/2006/relationships/customXml" Target="../ink/ink45.xml"/><Relationship Id="rId95" Type="http://schemas.openxmlformats.org/officeDocument/2006/relationships/image" Target="../media/image258.png"/><Relationship Id="rId160" Type="http://schemas.openxmlformats.org/officeDocument/2006/relationships/customXml" Target="../ink/ink80.xml"/><Relationship Id="rId165" Type="http://schemas.openxmlformats.org/officeDocument/2006/relationships/image" Target="../media/image293.png"/><Relationship Id="rId22" Type="http://schemas.openxmlformats.org/officeDocument/2006/relationships/customXml" Target="../ink/ink11.xml"/><Relationship Id="rId27" Type="http://schemas.openxmlformats.org/officeDocument/2006/relationships/image" Target="../media/image224.png"/><Relationship Id="rId43" Type="http://schemas.openxmlformats.org/officeDocument/2006/relationships/image" Target="../media/image232.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245.png"/><Relationship Id="rId113" Type="http://schemas.openxmlformats.org/officeDocument/2006/relationships/image" Target="../media/image267.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280.png"/><Relationship Id="rId80" Type="http://schemas.openxmlformats.org/officeDocument/2006/relationships/customXml" Target="../ink/ink40.xml"/><Relationship Id="rId85" Type="http://schemas.openxmlformats.org/officeDocument/2006/relationships/image" Target="../media/image253.png"/><Relationship Id="rId150" Type="http://schemas.openxmlformats.org/officeDocument/2006/relationships/customXml" Target="../ink/ink75.xml"/><Relationship Id="rId155" Type="http://schemas.openxmlformats.org/officeDocument/2006/relationships/image" Target="../media/image288.png"/><Relationship Id="rId12" Type="http://schemas.openxmlformats.org/officeDocument/2006/relationships/customXml" Target="../ink/ink6.xml"/><Relationship Id="rId17" Type="http://schemas.openxmlformats.org/officeDocument/2006/relationships/image" Target="../media/image219.png"/><Relationship Id="rId33" Type="http://schemas.openxmlformats.org/officeDocument/2006/relationships/image" Target="../media/image227.png"/><Relationship Id="rId38" Type="http://schemas.openxmlformats.org/officeDocument/2006/relationships/customXml" Target="../ink/ink19.xml"/><Relationship Id="rId59" Type="http://schemas.openxmlformats.org/officeDocument/2006/relationships/image" Target="../media/image240.png"/><Relationship Id="rId103" Type="http://schemas.openxmlformats.org/officeDocument/2006/relationships/image" Target="../media/image26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27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248.png"/><Relationship Id="rId91" Type="http://schemas.openxmlformats.org/officeDocument/2006/relationships/image" Target="../media/image256.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283.png"/><Relationship Id="rId161" Type="http://schemas.openxmlformats.org/officeDocument/2006/relationships/image" Target="../media/image291.png"/><Relationship Id="rId166" Type="http://schemas.openxmlformats.org/officeDocument/2006/relationships/customXml" Target="../ink/ink83.xml"/><Relationship Id="rId1" Type="http://schemas.openxmlformats.org/officeDocument/2006/relationships/slideLayout" Target="../slideLayouts/slideLayout13.xml"/><Relationship Id="rId6" Type="http://schemas.openxmlformats.org/officeDocument/2006/relationships/customXml" Target="../ink/ink3.xml"/><Relationship Id="rId15" Type="http://schemas.openxmlformats.org/officeDocument/2006/relationships/image" Target="../media/image218.png"/><Relationship Id="rId23" Type="http://schemas.openxmlformats.org/officeDocument/2006/relationships/image" Target="../media/image222.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35.png"/><Relationship Id="rId57" Type="http://schemas.openxmlformats.org/officeDocument/2006/relationships/image" Target="../media/image239.png"/><Relationship Id="rId106" Type="http://schemas.openxmlformats.org/officeDocument/2006/relationships/customXml" Target="../ink/ink53.xml"/><Relationship Id="rId114" Type="http://schemas.openxmlformats.org/officeDocument/2006/relationships/customXml" Target="../ink/ink57.xml"/><Relationship Id="rId119" Type="http://schemas.openxmlformats.org/officeDocument/2006/relationships/image" Target="../media/image270.png"/><Relationship Id="rId127" Type="http://schemas.openxmlformats.org/officeDocument/2006/relationships/image" Target="../media/image274.png"/><Relationship Id="rId10" Type="http://schemas.openxmlformats.org/officeDocument/2006/relationships/customXml" Target="../ink/ink5.xml"/><Relationship Id="rId31" Type="http://schemas.openxmlformats.org/officeDocument/2006/relationships/image" Target="../media/image22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243.png"/><Relationship Id="rId73" Type="http://schemas.openxmlformats.org/officeDocument/2006/relationships/image" Target="../media/image247.png"/><Relationship Id="rId78" Type="http://schemas.openxmlformats.org/officeDocument/2006/relationships/customXml" Target="../ink/ink39.xml"/><Relationship Id="rId81" Type="http://schemas.openxmlformats.org/officeDocument/2006/relationships/image" Target="../media/image251.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260.png"/><Relationship Id="rId101" Type="http://schemas.openxmlformats.org/officeDocument/2006/relationships/image" Target="../media/image261.png"/><Relationship Id="rId122" Type="http://schemas.openxmlformats.org/officeDocument/2006/relationships/customXml" Target="../ink/ink61.xml"/><Relationship Id="rId130" Type="http://schemas.openxmlformats.org/officeDocument/2006/relationships/customXml" Target="../ink/ink65.xml"/><Relationship Id="rId135" Type="http://schemas.openxmlformats.org/officeDocument/2006/relationships/image" Target="../media/image278.png"/><Relationship Id="rId143" Type="http://schemas.openxmlformats.org/officeDocument/2006/relationships/image" Target="../media/image282.png"/><Relationship Id="rId148" Type="http://schemas.openxmlformats.org/officeDocument/2006/relationships/customXml" Target="../ink/ink74.xml"/><Relationship Id="rId151" Type="http://schemas.openxmlformats.org/officeDocument/2006/relationships/image" Target="../media/image286.png"/><Relationship Id="rId156" Type="http://schemas.openxmlformats.org/officeDocument/2006/relationships/customXml" Target="../ink/ink78.xml"/><Relationship Id="rId164" Type="http://schemas.openxmlformats.org/officeDocument/2006/relationships/customXml" Target="../ink/ink82.xml"/><Relationship Id="rId4" Type="http://schemas.openxmlformats.org/officeDocument/2006/relationships/customXml" Target="../ink/ink2.xml"/><Relationship Id="rId9" Type="http://schemas.openxmlformats.org/officeDocument/2006/relationships/image" Target="../media/image215.png"/><Relationship Id="rId13" Type="http://schemas.openxmlformats.org/officeDocument/2006/relationships/image" Target="../media/image217.png"/><Relationship Id="rId18" Type="http://schemas.openxmlformats.org/officeDocument/2006/relationships/customXml" Target="../ink/ink9.xml"/><Relationship Id="rId39" Type="http://schemas.openxmlformats.org/officeDocument/2006/relationships/image" Target="../media/image230.png"/><Relationship Id="rId109" Type="http://schemas.openxmlformats.org/officeDocument/2006/relationships/image" Target="../media/image26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38.png"/><Relationship Id="rId76" Type="http://schemas.openxmlformats.org/officeDocument/2006/relationships/customXml" Target="../ink/ink38.xml"/><Relationship Id="rId97" Type="http://schemas.openxmlformats.org/officeDocument/2006/relationships/image" Target="../media/image25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273.png"/><Relationship Id="rId141" Type="http://schemas.openxmlformats.org/officeDocument/2006/relationships/image" Target="../media/image281.png"/><Relationship Id="rId146" Type="http://schemas.openxmlformats.org/officeDocument/2006/relationships/customXml" Target="../ink/ink73.xml"/><Relationship Id="rId167" Type="http://schemas.openxmlformats.org/officeDocument/2006/relationships/image" Target="../media/image294.png"/><Relationship Id="rId7" Type="http://schemas.openxmlformats.org/officeDocument/2006/relationships/image" Target="../media/image214.png"/><Relationship Id="rId71" Type="http://schemas.openxmlformats.org/officeDocument/2006/relationships/image" Target="../media/image246.png"/><Relationship Id="rId92" Type="http://schemas.openxmlformats.org/officeDocument/2006/relationships/customXml" Target="../ink/ink46.xml"/><Relationship Id="rId162" Type="http://schemas.openxmlformats.org/officeDocument/2006/relationships/customXml" Target="../ink/ink81.xml"/><Relationship Id="rId2" Type="http://schemas.openxmlformats.org/officeDocument/2006/relationships/customXml" Target="../ink/ink1.xml"/><Relationship Id="rId29" Type="http://schemas.openxmlformats.org/officeDocument/2006/relationships/image" Target="../media/image22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33.png"/><Relationship Id="rId66" Type="http://schemas.openxmlformats.org/officeDocument/2006/relationships/customXml" Target="../ink/ink33.xml"/><Relationship Id="rId87" Type="http://schemas.openxmlformats.org/officeDocument/2006/relationships/image" Target="../media/image254.png"/><Relationship Id="rId110" Type="http://schemas.openxmlformats.org/officeDocument/2006/relationships/customXml" Target="../ink/ink55.xml"/><Relationship Id="rId115" Type="http://schemas.openxmlformats.org/officeDocument/2006/relationships/image" Target="../media/image268.png"/><Relationship Id="rId131" Type="http://schemas.openxmlformats.org/officeDocument/2006/relationships/image" Target="../media/image276.png"/><Relationship Id="rId136" Type="http://schemas.openxmlformats.org/officeDocument/2006/relationships/customXml" Target="../ink/ink68.xml"/><Relationship Id="rId157" Type="http://schemas.openxmlformats.org/officeDocument/2006/relationships/image" Target="../media/image289.png"/><Relationship Id="rId61" Type="http://schemas.openxmlformats.org/officeDocument/2006/relationships/image" Target="../media/image241.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22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28.png"/><Relationship Id="rId56" Type="http://schemas.openxmlformats.org/officeDocument/2006/relationships/customXml" Target="../ink/ink28.xml"/><Relationship Id="rId77" Type="http://schemas.openxmlformats.org/officeDocument/2006/relationships/image" Target="../media/image249.png"/><Relationship Id="rId100" Type="http://schemas.openxmlformats.org/officeDocument/2006/relationships/customXml" Target="../ink/ink50.xml"/><Relationship Id="rId105" Type="http://schemas.openxmlformats.org/officeDocument/2006/relationships/image" Target="../media/image263.png"/><Relationship Id="rId126" Type="http://schemas.openxmlformats.org/officeDocument/2006/relationships/customXml" Target="../ink/ink63.xml"/><Relationship Id="rId147" Type="http://schemas.openxmlformats.org/officeDocument/2006/relationships/image" Target="../media/image284.png"/><Relationship Id="rId8" Type="http://schemas.openxmlformats.org/officeDocument/2006/relationships/customXml" Target="../ink/ink4.xml"/><Relationship Id="rId51" Type="http://schemas.openxmlformats.org/officeDocument/2006/relationships/image" Target="../media/image236.png"/><Relationship Id="rId72" Type="http://schemas.openxmlformats.org/officeDocument/2006/relationships/customXml" Target="../ink/ink36.xml"/><Relationship Id="rId93" Type="http://schemas.openxmlformats.org/officeDocument/2006/relationships/image" Target="../media/image257.png"/><Relationship Id="rId98" Type="http://schemas.openxmlformats.org/officeDocument/2006/relationships/customXml" Target="../ink/ink49.xml"/><Relationship Id="rId121" Type="http://schemas.openxmlformats.org/officeDocument/2006/relationships/image" Target="../media/image271.png"/><Relationship Id="rId142" Type="http://schemas.openxmlformats.org/officeDocument/2006/relationships/customXml" Target="../ink/ink71.xml"/><Relationship Id="rId163" Type="http://schemas.openxmlformats.org/officeDocument/2006/relationships/image" Target="../media/image292.png"/><Relationship Id="rId3" Type="http://schemas.openxmlformats.org/officeDocument/2006/relationships/image" Target="../media/image212.png"/><Relationship Id="rId25" Type="http://schemas.openxmlformats.org/officeDocument/2006/relationships/image" Target="../media/image223.png"/><Relationship Id="rId46" Type="http://schemas.openxmlformats.org/officeDocument/2006/relationships/customXml" Target="../ink/ink23.xml"/><Relationship Id="rId67" Type="http://schemas.openxmlformats.org/officeDocument/2006/relationships/image" Target="../media/image244.png"/><Relationship Id="rId116" Type="http://schemas.openxmlformats.org/officeDocument/2006/relationships/customXml" Target="../ink/ink58.xml"/><Relationship Id="rId137" Type="http://schemas.openxmlformats.org/officeDocument/2006/relationships/image" Target="../media/image279.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31.png"/><Relationship Id="rId62" Type="http://schemas.openxmlformats.org/officeDocument/2006/relationships/customXml" Target="../ink/ink31.xml"/><Relationship Id="rId83" Type="http://schemas.openxmlformats.org/officeDocument/2006/relationships/image" Target="../media/image252.png"/><Relationship Id="rId88" Type="http://schemas.openxmlformats.org/officeDocument/2006/relationships/customXml" Target="../ink/ink44.xml"/><Relationship Id="rId111" Type="http://schemas.openxmlformats.org/officeDocument/2006/relationships/image" Target="../media/image266.png"/><Relationship Id="rId132" Type="http://schemas.openxmlformats.org/officeDocument/2006/relationships/customXml" Target="../ink/ink66.xml"/><Relationship Id="rId153" Type="http://schemas.openxmlformats.org/officeDocument/2006/relationships/image" Target="../media/image28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chart" Target="../charts/chart4.xml"/><Relationship Id="rId1" Type="http://schemas.openxmlformats.org/officeDocument/2006/relationships/slideLayout" Target="../slideLayouts/slideLayout13.xml"/><Relationship Id="rId6" Type="http://schemas.openxmlformats.org/officeDocument/2006/relationships/chart" Target="../charts/chart8.xml"/><Relationship Id="rId5" Type="http://schemas.openxmlformats.org/officeDocument/2006/relationships/chart" Target="../charts/chart7.xml"/><Relationship Id="rId10" Type="http://schemas.openxmlformats.org/officeDocument/2006/relationships/chart" Target="../charts/chart12.xml"/><Relationship Id="rId4" Type="http://schemas.openxmlformats.org/officeDocument/2006/relationships/chart" Target="../charts/chart6.xml"/><Relationship Id="rId9"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a:extLst>
              <a:ext uri="{FF2B5EF4-FFF2-40B4-BE49-F238E27FC236}">
                <a16:creationId xmlns:a16="http://schemas.microsoft.com/office/drawing/2014/main" id="{D2A62DE0-6FFB-41DC-9E37-2A5CE8673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a:extLst>
              <a:ext uri="{FF2B5EF4-FFF2-40B4-BE49-F238E27FC236}">
                <a16:creationId xmlns:a16="http://schemas.microsoft.com/office/drawing/2014/main" id="{52A1DF0E-35EC-457B-BF14-F960C4621AB4}"/>
              </a:ext>
            </a:extLst>
          </p:cNvPr>
          <p:cNvSpPr txBox="1">
            <a:spLocks/>
          </p:cNvSpPr>
          <p:nvPr/>
        </p:nvSpPr>
        <p:spPr>
          <a:xfrm>
            <a:off x="188294" y="2198196"/>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p>
        </p:txBody>
      </p:sp>
      <p:sp>
        <p:nvSpPr>
          <p:cNvPr id="16" name="Text Placeholder 4">
            <a:extLst>
              <a:ext uri="{FF2B5EF4-FFF2-40B4-BE49-F238E27FC236}">
                <a16:creationId xmlns:a16="http://schemas.microsoft.com/office/drawing/2014/main" id="{E39410E1-F7AA-4843-B17F-7B86893FAFB6}"/>
              </a:ext>
            </a:extLst>
          </p:cNvPr>
          <p:cNvSpPr txBox="1">
            <a:spLocks/>
          </p:cNvSpPr>
          <p:nvPr/>
        </p:nvSpPr>
        <p:spPr>
          <a:xfrm>
            <a:off x="188294" y="4620922"/>
            <a:ext cx="5771635" cy="74605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p>
          <a:p>
            <a:r>
              <a:rPr lang="en-IN" sz="1400" dirty="0">
                <a:solidFill>
                  <a:srgbClr val="FFFF00"/>
                </a:solidFill>
                <a:latin typeface="Century Gothic" panose="020B0502020202020204" pitchFamily="34" charset="0"/>
              </a:rPr>
              <a:t>John Reynolds | Anuj Tiwari| Ashish Mahajan|</a:t>
            </a:r>
          </a:p>
          <a:p>
            <a:r>
              <a:rPr lang="en-IN" sz="1400" dirty="0">
                <a:solidFill>
                  <a:srgbClr val="FFFF00"/>
                </a:solidFill>
                <a:latin typeface="Century Gothic" panose="020B0502020202020204" pitchFamily="34" charset="0"/>
              </a:rPr>
              <a:t>Suraj </a:t>
            </a:r>
            <a:r>
              <a:rPr lang="en-IN" sz="1400" dirty="0" err="1">
                <a:solidFill>
                  <a:srgbClr val="FFFF00"/>
                </a:solidFill>
                <a:latin typeface="Century Gothic" panose="020B0502020202020204" pitchFamily="34" charset="0"/>
              </a:rPr>
              <a:t>Gutte</a:t>
            </a:r>
            <a:r>
              <a:rPr lang="en-IN" sz="1400" dirty="0">
                <a:solidFill>
                  <a:srgbClr val="FFFF00"/>
                </a:solidFill>
                <a:latin typeface="Century Gothic" panose="020B0502020202020204" pitchFamily="34" charset="0"/>
              </a:rPr>
              <a:t> | Trompess Francis | </a:t>
            </a:r>
            <a:r>
              <a:rPr lang="en-IN" sz="1400" dirty="0" err="1">
                <a:solidFill>
                  <a:srgbClr val="FFFF00"/>
                </a:solidFill>
                <a:latin typeface="Century Gothic" panose="020B0502020202020204" pitchFamily="34" charset="0"/>
              </a:rPr>
              <a:t>Simrat</a:t>
            </a:r>
            <a:r>
              <a:rPr lang="en-IN" sz="1400" dirty="0">
                <a:solidFill>
                  <a:srgbClr val="FFFF00"/>
                </a:solidFill>
                <a:latin typeface="Century Gothic" panose="020B0502020202020204" pitchFamily="34" charset="0"/>
              </a:rPr>
              <a:t> Kaur | </a:t>
            </a:r>
          </a:p>
          <a:p>
            <a:r>
              <a:rPr lang="en-IN" sz="1400" dirty="0">
                <a:solidFill>
                  <a:srgbClr val="FFFF00"/>
                </a:solidFill>
                <a:latin typeface="Century Gothic" panose="020B0502020202020204" pitchFamily="34" charset="0"/>
              </a:rPr>
              <a:t>Priya Roy | </a:t>
            </a:r>
            <a:r>
              <a:rPr lang="en-IN" sz="1400" dirty="0" err="1">
                <a:solidFill>
                  <a:srgbClr val="FFFF00"/>
                </a:solidFill>
                <a:latin typeface="Century Gothic" panose="020B0502020202020204" pitchFamily="34" charset="0"/>
              </a:rPr>
              <a:t>Rahila</a:t>
            </a:r>
            <a:r>
              <a:rPr lang="en-IN" sz="1400" dirty="0">
                <a:solidFill>
                  <a:srgbClr val="FFFF00"/>
                </a:solidFill>
                <a:latin typeface="Century Gothic" panose="020B0502020202020204" pitchFamily="34" charset="0"/>
              </a:rPr>
              <a:t> </a:t>
            </a:r>
            <a:r>
              <a:rPr lang="en-IN" sz="1400" dirty="0" err="1">
                <a:solidFill>
                  <a:srgbClr val="FFFF00"/>
                </a:solidFill>
                <a:latin typeface="Century Gothic" panose="020B0502020202020204" pitchFamily="34" charset="0"/>
              </a:rPr>
              <a:t>Rajvada</a:t>
            </a:r>
            <a:r>
              <a:rPr lang="en-IN" sz="1400" dirty="0">
                <a:solidFill>
                  <a:srgbClr val="FFFF00"/>
                </a:solidFill>
                <a:latin typeface="Century Gothic" panose="020B0502020202020204" pitchFamily="34" charset="0"/>
              </a:rPr>
              <a:t> </a:t>
            </a:r>
          </a:p>
          <a:p>
            <a:endParaRPr lang="en-IN" sz="2400" dirty="0">
              <a:solidFill>
                <a:schemeClr val="bg1"/>
              </a:solidFill>
              <a:latin typeface="Century Gothic" panose="020B0502020202020204" pitchFamily="34" charset="0"/>
            </a:endParaRPr>
          </a:p>
        </p:txBody>
      </p:sp>
      <p:pic>
        <p:nvPicPr>
          <p:cNvPr id="20" name="Picture 2" descr="Indian Institute of Management Indore - Wikipedia">
            <a:extLst>
              <a:ext uri="{FF2B5EF4-FFF2-40B4-BE49-F238E27FC236}">
                <a16:creationId xmlns:a16="http://schemas.microsoft.com/office/drawing/2014/main" id="{F33144D2-2922-4F38-9F93-4C4F53016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2EBF116-2934-4E58-9118-E3AED44F609C}"/>
              </a:ext>
            </a:extLst>
          </p:cNvPr>
          <p:cNvSpPr txBox="1">
            <a:spLocks/>
          </p:cNvSpPr>
          <p:nvPr/>
        </p:nvSpPr>
        <p:spPr>
          <a:xfrm>
            <a:off x="88957" y="850732"/>
            <a:ext cx="7143942"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p>
        </p:txBody>
      </p:sp>
      <p:pic>
        <p:nvPicPr>
          <p:cNvPr id="4" name="Picture 3" descr="Logo&#10;&#10;Description automatically generated with medium confidence">
            <a:extLst>
              <a:ext uri="{FF2B5EF4-FFF2-40B4-BE49-F238E27FC236}">
                <a16:creationId xmlns:a16="http://schemas.microsoft.com/office/drawing/2014/main" id="{98903AF6-47ED-419F-AE18-C6296D19A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extLst>
      <p:ext uri="{BB962C8B-B14F-4D97-AF65-F5344CB8AC3E}">
        <p14:creationId xmlns:p14="http://schemas.microsoft.com/office/powerpoint/2010/main" val="403083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4CF89717-A157-691F-A2B6-5BF94F064FE0}"/>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a:t>
            </a:r>
          </a:p>
        </p:txBody>
      </p:sp>
      <p:graphicFrame>
        <p:nvGraphicFramePr>
          <p:cNvPr id="6" name="Chart 5">
            <a:extLst>
              <a:ext uri="{FF2B5EF4-FFF2-40B4-BE49-F238E27FC236}">
                <a16:creationId xmlns:a16="http://schemas.microsoft.com/office/drawing/2014/main" id="{1318A477-BC67-42D6-1E67-4C7F5C4EE441}"/>
              </a:ext>
            </a:extLst>
          </p:cNvPr>
          <p:cNvGraphicFramePr/>
          <p:nvPr/>
        </p:nvGraphicFramePr>
        <p:xfrm>
          <a:off x="5852377" y="4265216"/>
          <a:ext cx="2535161" cy="13373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079FC496-2DD5-4802-DC12-70B39F1BC667}"/>
              </a:ext>
            </a:extLst>
          </p:cNvPr>
          <p:cNvGraphicFramePr/>
          <p:nvPr/>
        </p:nvGraphicFramePr>
        <p:xfrm>
          <a:off x="3185360" y="4171735"/>
          <a:ext cx="2476005" cy="1389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C6D78CE1-B349-53DD-8271-A3EF6190FA24}"/>
              </a:ext>
            </a:extLst>
          </p:cNvPr>
          <p:cNvGraphicFramePr/>
          <p:nvPr/>
        </p:nvGraphicFramePr>
        <p:xfrm>
          <a:off x="5723150" y="1628445"/>
          <a:ext cx="2438400" cy="1363446"/>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F6FA4BD-EFDB-E188-CF36-2DBF1219DF6E}"/>
              </a:ext>
            </a:extLst>
          </p:cNvPr>
          <p:cNvSpPr txBox="1"/>
          <p:nvPr/>
        </p:nvSpPr>
        <p:spPr>
          <a:xfrm>
            <a:off x="612649" y="3058635"/>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778E327-DF7C-7B88-F76E-138DAD7565A2}"/>
              </a:ext>
            </a:extLst>
          </p:cNvPr>
          <p:cNvSpPr txBox="1"/>
          <p:nvPr/>
        </p:nvSpPr>
        <p:spPr>
          <a:xfrm>
            <a:off x="612648" y="941759"/>
            <a:ext cx="10972800" cy="307777"/>
          </a:xfrm>
          <a:prstGeom prst="rect">
            <a:avLst/>
          </a:prstGeom>
          <a:solidFill>
            <a:schemeClr val="accent2"/>
          </a:solidFill>
        </p:spPr>
        <p:txBody>
          <a:bodyPr wrap="square" anchor="ctr">
            <a:spAutoFit/>
          </a:bodyPr>
          <a:lstStyle/>
          <a:p>
            <a:pPr algn="ctr"/>
            <a:r>
              <a:rPr lang="en-IN" sz="1400" b="1" dirty="0">
                <a:solidFill>
                  <a:schemeClr val="bg1"/>
                </a:solidFill>
                <a:latin typeface="Arial" panose="020B0604020202020204" pitchFamily="34" charset="0"/>
                <a:cs typeface="Arial" panose="020B0604020202020204" pitchFamily="34" charset="0"/>
              </a:rPr>
              <a:t>Top two categories by Retailers with Highest Operating Profit share and highest OP margin</a:t>
            </a:r>
            <a:endParaRPr lang="en-IN"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F307140-E362-6C4B-BF59-615328512D94}"/>
              </a:ext>
            </a:extLst>
          </p:cNvPr>
          <p:cNvSpPr txBox="1"/>
          <p:nvPr/>
        </p:nvSpPr>
        <p:spPr>
          <a:xfrm>
            <a:off x="621334" y="1320667"/>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AMAZON</a:t>
            </a:r>
            <a:endParaRPr lang="en-IN" b="1" dirty="0">
              <a:latin typeface="Arial" panose="020B0604020202020204" pitchFamily="34" charset="0"/>
              <a:cs typeface="Arial" panose="020B0604020202020204" pitchFamily="34" charset="0"/>
            </a:endParaRPr>
          </a:p>
        </p:txBody>
      </p:sp>
      <p:graphicFrame>
        <p:nvGraphicFramePr>
          <p:cNvPr id="12" name="Chart 11">
            <a:extLst>
              <a:ext uri="{FF2B5EF4-FFF2-40B4-BE49-F238E27FC236}">
                <a16:creationId xmlns:a16="http://schemas.microsoft.com/office/drawing/2014/main" id="{E494728F-6677-0F79-C500-199C9E0C891E}"/>
              </a:ext>
            </a:extLst>
          </p:cNvPr>
          <p:cNvGraphicFramePr/>
          <p:nvPr/>
        </p:nvGraphicFramePr>
        <p:xfrm>
          <a:off x="612649" y="1630744"/>
          <a:ext cx="2476006" cy="1364912"/>
        </p:xfrm>
        <a:graphic>
          <a:graphicData uri="http://schemas.openxmlformats.org/drawingml/2006/chart">
            <c:chart xmlns:c="http://schemas.openxmlformats.org/drawingml/2006/chart" xmlns:r="http://schemas.openxmlformats.org/officeDocument/2006/relationships" r:id="rId5"/>
          </a:graphicData>
        </a:graphic>
      </p:graphicFrame>
      <p:grpSp>
        <p:nvGrpSpPr>
          <p:cNvPr id="13" name="Group 12">
            <a:extLst>
              <a:ext uri="{FF2B5EF4-FFF2-40B4-BE49-F238E27FC236}">
                <a16:creationId xmlns:a16="http://schemas.microsoft.com/office/drawing/2014/main" id="{A1649E8C-0E0E-88C6-0125-3A59BD160EAF}"/>
              </a:ext>
            </a:extLst>
          </p:cNvPr>
          <p:cNvGrpSpPr/>
          <p:nvPr/>
        </p:nvGrpSpPr>
        <p:grpSpPr>
          <a:xfrm>
            <a:off x="612648" y="2044218"/>
            <a:ext cx="564375" cy="504000"/>
            <a:chOff x="4184255" y="3135393"/>
            <a:chExt cx="597295" cy="533400"/>
          </a:xfrm>
        </p:grpSpPr>
        <p:sp>
          <p:nvSpPr>
            <p:cNvPr id="14" name="Oval 13">
              <a:extLst>
                <a:ext uri="{FF2B5EF4-FFF2-40B4-BE49-F238E27FC236}">
                  <a16:creationId xmlns:a16="http://schemas.microsoft.com/office/drawing/2014/main" id="{7DA5D4C1-3EA6-1EF9-8BA4-20BFD166509C}"/>
                </a:ext>
              </a:extLst>
            </p:cNvPr>
            <p:cNvSpPr/>
            <p:nvPr/>
          </p:nvSpPr>
          <p:spPr>
            <a:xfrm>
              <a:off x="4184255" y="3135393"/>
              <a:ext cx="533400" cy="533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5" name="TextBox 14">
              <a:extLst>
                <a:ext uri="{FF2B5EF4-FFF2-40B4-BE49-F238E27FC236}">
                  <a16:creationId xmlns:a16="http://schemas.microsoft.com/office/drawing/2014/main" id="{DF1D43C7-202B-E8C3-25E7-3D7C992D2E1C}"/>
                </a:ext>
              </a:extLst>
            </p:cNvPr>
            <p:cNvSpPr txBox="1"/>
            <p:nvPr/>
          </p:nvSpPr>
          <p:spPr>
            <a:xfrm>
              <a:off x="4193448" y="326813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70F3687F-502C-0BAA-74EF-ABC913DB0B66}"/>
              </a:ext>
            </a:extLst>
          </p:cNvPr>
          <p:cNvGrpSpPr/>
          <p:nvPr/>
        </p:nvGrpSpPr>
        <p:grpSpPr>
          <a:xfrm>
            <a:off x="1629791" y="2020292"/>
            <a:ext cx="674574" cy="576000"/>
            <a:chOff x="5391150" y="3130362"/>
            <a:chExt cx="588102" cy="508235"/>
          </a:xfrm>
        </p:grpSpPr>
        <p:sp>
          <p:nvSpPr>
            <p:cNvPr id="17" name="Oval 16">
              <a:extLst>
                <a:ext uri="{FF2B5EF4-FFF2-40B4-BE49-F238E27FC236}">
                  <a16:creationId xmlns:a16="http://schemas.microsoft.com/office/drawing/2014/main" id="{852872CC-BA12-CCC9-3409-7878841587D2}"/>
                </a:ext>
              </a:extLst>
            </p:cNvPr>
            <p:cNvSpPr/>
            <p:nvPr/>
          </p:nvSpPr>
          <p:spPr>
            <a:xfrm>
              <a:off x="5398233" y="3130362"/>
              <a:ext cx="502164" cy="5082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8" name="TextBox 17">
              <a:extLst>
                <a:ext uri="{FF2B5EF4-FFF2-40B4-BE49-F238E27FC236}">
                  <a16:creationId xmlns:a16="http://schemas.microsoft.com/office/drawing/2014/main" id="{E637A74E-DF49-A58B-A5B2-B456891C4615}"/>
                </a:ext>
              </a:extLst>
            </p:cNvPr>
            <p:cNvSpPr txBox="1"/>
            <p:nvPr/>
          </p:nvSpPr>
          <p:spPr>
            <a:xfrm>
              <a:off x="5391150" y="323701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40%</a:t>
              </a:r>
              <a:endParaRPr lang="en-IN" sz="1400" dirty="0">
                <a:latin typeface="Arial" panose="020B0604020202020204" pitchFamily="34" charset="0"/>
                <a:cs typeface="Arial" panose="020B0604020202020204" pitchFamily="34" charset="0"/>
              </a:endParaRPr>
            </a:p>
          </p:txBody>
        </p:sp>
      </p:grpSp>
      <p:sp>
        <p:nvSpPr>
          <p:cNvPr id="19" name="Oval 18">
            <a:extLst>
              <a:ext uri="{FF2B5EF4-FFF2-40B4-BE49-F238E27FC236}">
                <a16:creationId xmlns:a16="http://schemas.microsoft.com/office/drawing/2014/main" id="{9C05A8E4-DB03-0318-10B1-EE3EC231B98E}"/>
              </a:ext>
            </a:extLst>
          </p:cNvPr>
          <p:cNvSpPr/>
          <p:nvPr/>
        </p:nvSpPr>
        <p:spPr>
          <a:xfrm>
            <a:off x="871778" y="3100370"/>
            <a:ext cx="206821" cy="21678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0" name="Rectangle 19">
            <a:extLst>
              <a:ext uri="{FF2B5EF4-FFF2-40B4-BE49-F238E27FC236}">
                <a16:creationId xmlns:a16="http://schemas.microsoft.com/office/drawing/2014/main" id="{4FAF7841-225D-D767-5607-9D596836C357}"/>
              </a:ext>
            </a:extLst>
          </p:cNvPr>
          <p:cNvSpPr/>
          <p:nvPr/>
        </p:nvSpPr>
        <p:spPr>
          <a:xfrm>
            <a:off x="871778" y="3366115"/>
            <a:ext cx="206821" cy="146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60FB9C3-5B37-CF9E-8603-CD202334E6B4}"/>
              </a:ext>
            </a:extLst>
          </p:cNvPr>
          <p:cNvSpPr txBox="1"/>
          <p:nvPr/>
        </p:nvSpPr>
        <p:spPr>
          <a:xfrm>
            <a:off x="1136030" y="3326772"/>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Amazon's total OP</a:t>
            </a:r>
          </a:p>
        </p:txBody>
      </p:sp>
      <p:sp>
        <p:nvSpPr>
          <p:cNvPr id="22" name="TextBox 21">
            <a:extLst>
              <a:ext uri="{FF2B5EF4-FFF2-40B4-BE49-F238E27FC236}">
                <a16:creationId xmlns:a16="http://schemas.microsoft.com/office/drawing/2014/main" id="{890FE9D6-11DF-3523-A1BF-6BCEFC9282FC}"/>
              </a:ext>
            </a:extLst>
          </p:cNvPr>
          <p:cNvSpPr txBox="1"/>
          <p:nvPr/>
        </p:nvSpPr>
        <p:spPr>
          <a:xfrm>
            <a:off x="1124259" y="3063235"/>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sp>
        <p:nvSpPr>
          <p:cNvPr id="23" name="TextBox 22">
            <a:extLst>
              <a:ext uri="{FF2B5EF4-FFF2-40B4-BE49-F238E27FC236}">
                <a16:creationId xmlns:a16="http://schemas.microsoft.com/office/drawing/2014/main" id="{665067B8-A8C1-5B72-78A1-4CC3368098BB}"/>
              </a:ext>
            </a:extLst>
          </p:cNvPr>
          <p:cNvSpPr txBox="1"/>
          <p:nvPr/>
        </p:nvSpPr>
        <p:spPr>
          <a:xfrm>
            <a:off x="3185360" y="1321687"/>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FOOT LOCKER</a:t>
            </a:r>
            <a:endParaRPr lang="en-IN" b="1" dirty="0">
              <a:latin typeface="Arial" panose="020B0604020202020204" pitchFamily="34" charset="0"/>
              <a:cs typeface="Arial" panose="020B0604020202020204" pitchFamily="34" charset="0"/>
            </a:endParaRPr>
          </a:p>
        </p:txBody>
      </p:sp>
      <p:graphicFrame>
        <p:nvGraphicFramePr>
          <p:cNvPr id="24" name="Chart 23">
            <a:extLst>
              <a:ext uri="{FF2B5EF4-FFF2-40B4-BE49-F238E27FC236}">
                <a16:creationId xmlns:a16="http://schemas.microsoft.com/office/drawing/2014/main" id="{12F9DD6D-3A8F-FD8E-1523-68D1C60B141D}"/>
              </a:ext>
            </a:extLst>
          </p:cNvPr>
          <p:cNvGraphicFramePr/>
          <p:nvPr/>
        </p:nvGraphicFramePr>
        <p:xfrm>
          <a:off x="3185360" y="1632211"/>
          <a:ext cx="2476006" cy="1363446"/>
        </p:xfrm>
        <a:graphic>
          <a:graphicData uri="http://schemas.openxmlformats.org/drawingml/2006/chart">
            <c:chart xmlns:c="http://schemas.openxmlformats.org/drawingml/2006/chart" xmlns:r="http://schemas.openxmlformats.org/officeDocument/2006/relationships" r:id="rId6"/>
          </a:graphicData>
        </a:graphic>
      </p:graphicFrame>
      <p:grpSp>
        <p:nvGrpSpPr>
          <p:cNvPr id="25" name="Group 24">
            <a:extLst>
              <a:ext uri="{FF2B5EF4-FFF2-40B4-BE49-F238E27FC236}">
                <a16:creationId xmlns:a16="http://schemas.microsoft.com/office/drawing/2014/main" id="{124F8E05-A07F-19AA-FAA2-9F5B22D47D4E}"/>
              </a:ext>
            </a:extLst>
          </p:cNvPr>
          <p:cNvGrpSpPr/>
          <p:nvPr/>
        </p:nvGrpSpPr>
        <p:grpSpPr>
          <a:xfrm>
            <a:off x="3185360" y="2046601"/>
            <a:ext cx="564375" cy="504000"/>
            <a:chOff x="4184255" y="3135393"/>
            <a:chExt cx="597295" cy="533400"/>
          </a:xfrm>
        </p:grpSpPr>
        <p:sp>
          <p:nvSpPr>
            <p:cNvPr id="26" name="Oval 25">
              <a:extLst>
                <a:ext uri="{FF2B5EF4-FFF2-40B4-BE49-F238E27FC236}">
                  <a16:creationId xmlns:a16="http://schemas.microsoft.com/office/drawing/2014/main" id="{2A60F048-586B-D53F-7926-008D92517F97}"/>
                </a:ext>
              </a:extLst>
            </p:cNvPr>
            <p:cNvSpPr/>
            <p:nvPr/>
          </p:nvSpPr>
          <p:spPr>
            <a:xfrm>
              <a:off x="4184255" y="3135393"/>
              <a:ext cx="533400" cy="5334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7" name="TextBox 26">
              <a:extLst>
                <a:ext uri="{FF2B5EF4-FFF2-40B4-BE49-F238E27FC236}">
                  <a16:creationId xmlns:a16="http://schemas.microsoft.com/office/drawing/2014/main" id="{1990DED6-DEAA-9F3A-FBF1-402F861BDCCB}"/>
                </a:ext>
              </a:extLst>
            </p:cNvPr>
            <p:cNvSpPr txBox="1"/>
            <p:nvPr/>
          </p:nvSpPr>
          <p:spPr>
            <a:xfrm>
              <a:off x="4193448" y="326813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33A5703E-B984-9FE7-6D90-F0F4B3DAE2D9}"/>
              </a:ext>
            </a:extLst>
          </p:cNvPr>
          <p:cNvGrpSpPr/>
          <p:nvPr/>
        </p:nvGrpSpPr>
        <p:grpSpPr>
          <a:xfrm>
            <a:off x="4192978" y="2022675"/>
            <a:ext cx="674574" cy="576000"/>
            <a:chOff x="5391150" y="3130362"/>
            <a:chExt cx="588102" cy="508235"/>
          </a:xfrm>
        </p:grpSpPr>
        <p:sp>
          <p:nvSpPr>
            <p:cNvPr id="29" name="Oval 28">
              <a:extLst>
                <a:ext uri="{FF2B5EF4-FFF2-40B4-BE49-F238E27FC236}">
                  <a16:creationId xmlns:a16="http://schemas.microsoft.com/office/drawing/2014/main" id="{9171E541-48D7-D871-FC87-3788AE1719B7}"/>
                </a:ext>
              </a:extLst>
            </p:cNvPr>
            <p:cNvSpPr/>
            <p:nvPr/>
          </p:nvSpPr>
          <p:spPr>
            <a:xfrm>
              <a:off x="5398233" y="3130362"/>
              <a:ext cx="502164" cy="50823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0" name="TextBox 29">
              <a:extLst>
                <a:ext uri="{FF2B5EF4-FFF2-40B4-BE49-F238E27FC236}">
                  <a16:creationId xmlns:a16="http://schemas.microsoft.com/office/drawing/2014/main" id="{3EF5A4E9-54DD-02D1-D48B-D3C7AAF70FCF}"/>
                </a:ext>
              </a:extLst>
            </p:cNvPr>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61BB4CF1-A2B8-5A63-DA9B-109BBCE55DCC}"/>
              </a:ext>
            </a:extLst>
          </p:cNvPr>
          <p:cNvSpPr txBox="1"/>
          <p:nvPr/>
        </p:nvSpPr>
        <p:spPr>
          <a:xfrm>
            <a:off x="5718797" y="1321687"/>
            <a:ext cx="1660603" cy="307777"/>
          </a:xfrm>
          <a:prstGeom prst="rect">
            <a:avLst/>
          </a:prstGeom>
          <a:solidFill>
            <a:schemeClr val="bg2">
              <a:lumMod val="90000"/>
            </a:schemeClr>
          </a:solidFill>
        </p:spPr>
        <p:txBody>
          <a:bodyPr wrap="square">
            <a:spAutoFit/>
          </a:bodyPr>
          <a:lstStyle/>
          <a:p>
            <a:pPr algn="ctr"/>
            <a:r>
              <a:rPr lang="en-IN" sz="1400" b="1" dirty="0" err="1">
                <a:latin typeface="Arial" panose="020B0604020202020204" pitchFamily="34" charset="0"/>
                <a:cs typeface="Arial" panose="020B0604020202020204" pitchFamily="34" charset="0"/>
              </a:rPr>
              <a:t>Khol’s</a:t>
            </a:r>
            <a:endParaRPr lang="en-IN" b="1"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0C1FD241-2F74-00CD-6D61-4BF57572605B}"/>
              </a:ext>
            </a:extLst>
          </p:cNvPr>
          <p:cNvGrpSpPr/>
          <p:nvPr/>
        </p:nvGrpSpPr>
        <p:grpSpPr>
          <a:xfrm>
            <a:off x="6881808" y="2213350"/>
            <a:ext cx="564375" cy="504000"/>
            <a:chOff x="4184255" y="3135393"/>
            <a:chExt cx="597295" cy="533400"/>
          </a:xfrm>
        </p:grpSpPr>
        <p:sp>
          <p:nvSpPr>
            <p:cNvPr id="33" name="Oval 32">
              <a:extLst>
                <a:ext uri="{FF2B5EF4-FFF2-40B4-BE49-F238E27FC236}">
                  <a16:creationId xmlns:a16="http://schemas.microsoft.com/office/drawing/2014/main" id="{F520ECC6-4803-A3B8-B94A-31A21E4785C3}"/>
                </a:ext>
              </a:extLst>
            </p:cNvPr>
            <p:cNvSpPr/>
            <p:nvPr/>
          </p:nvSpPr>
          <p:spPr>
            <a:xfrm>
              <a:off x="4184255" y="3135393"/>
              <a:ext cx="533400" cy="5334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34" name="TextBox 33">
              <a:extLst>
                <a:ext uri="{FF2B5EF4-FFF2-40B4-BE49-F238E27FC236}">
                  <a16:creationId xmlns:a16="http://schemas.microsoft.com/office/drawing/2014/main" id="{BC74E8EE-305E-0077-6655-8A715A167CBF}"/>
                </a:ext>
              </a:extLst>
            </p:cNvPr>
            <p:cNvSpPr txBox="1"/>
            <p:nvPr/>
          </p:nvSpPr>
          <p:spPr>
            <a:xfrm>
              <a:off x="4193448" y="3259155"/>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1B7C9738-6E1F-DB7B-20BE-3C75290F6873}"/>
              </a:ext>
            </a:extLst>
          </p:cNvPr>
          <p:cNvGrpSpPr/>
          <p:nvPr/>
        </p:nvGrpSpPr>
        <p:grpSpPr>
          <a:xfrm>
            <a:off x="5693051" y="2158812"/>
            <a:ext cx="674574" cy="576000"/>
            <a:chOff x="5391150" y="3130362"/>
            <a:chExt cx="588102" cy="508235"/>
          </a:xfrm>
        </p:grpSpPr>
        <p:sp>
          <p:nvSpPr>
            <p:cNvPr id="36" name="Oval 35">
              <a:extLst>
                <a:ext uri="{FF2B5EF4-FFF2-40B4-BE49-F238E27FC236}">
                  <a16:creationId xmlns:a16="http://schemas.microsoft.com/office/drawing/2014/main" id="{8A6ED62A-6B80-E138-673D-B096AC387D36}"/>
                </a:ext>
              </a:extLst>
            </p:cNvPr>
            <p:cNvSpPr/>
            <p:nvPr/>
          </p:nvSpPr>
          <p:spPr>
            <a:xfrm>
              <a:off x="5398233" y="3130362"/>
              <a:ext cx="502164" cy="5082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7" name="TextBox 36">
              <a:extLst>
                <a:ext uri="{FF2B5EF4-FFF2-40B4-BE49-F238E27FC236}">
                  <a16:creationId xmlns:a16="http://schemas.microsoft.com/office/drawing/2014/main" id="{15468339-9CD9-54F3-2100-D6114E088431}"/>
                </a:ext>
              </a:extLst>
            </p:cNvPr>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42%</a:t>
              </a:r>
              <a:endParaRPr lang="en-IN" sz="1400" dirty="0">
                <a:latin typeface="Arial" panose="020B0604020202020204" pitchFamily="34" charset="0"/>
                <a:cs typeface="Arial" panose="020B0604020202020204" pitchFamily="34" charset="0"/>
              </a:endParaRPr>
            </a:p>
          </p:txBody>
        </p:sp>
      </p:grpSp>
      <p:sp>
        <p:nvSpPr>
          <p:cNvPr id="38" name="TextBox 37">
            <a:extLst>
              <a:ext uri="{FF2B5EF4-FFF2-40B4-BE49-F238E27FC236}">
                <a16:creationId xmlns:a16="http://schemas.microsoft.com/office/drawing/2014/main" id="{78DC981E-8079-09B0-C4C2-FB4F0113F0EB}"/>
              </a:ext>
            </a:extLst>
          </p:cNvPr>
          <p:cNvSpPr txBox="1"/>
          <p:nvPr/>
        </p:nvSpPr>
        <p:spPr>
          <a:xfrm>
            <a:off x="8543069" y="1569469"/>
            <a:ext cx="3036282" cy="4616648"/>
          </a:xfrm>
          <a:prstGeom prst="rect">
            <a:avLst/>
          </a:prstGeom>
          <a:solidFill>
            <a:schemeClr val="bg2">
              <a:alpha val="15000"/>
            </a:schemeClr>
          </a:solidFill>
          <a:ln>
            <a:solidFill>
              <a:schemeClr val="bg2"/>
            </a:solidFill>
          </a:ln>
        </p:spPr>
        <p:txBody>
          <a:bodyPr wrap="square" anchor="ctr">
            <a:spAutoFit/>
          </a:bodyPr>
          <a:lstStyle/>
          <a:p>
            <a:pPr algn="just">
              <a:spcBef>
                <a:spcPts val="200"/>
              </a:spcBef>
              <a:spcAft>
                <a:spcPts val="200"/>
              </a:spcAft>
            </a:pPr>
            <a:r>
              <a:rPr lang="en-IN" sz="1200" b="1" dirty="0">
                <a:latin typeface="Arial" panose="020B0604020202020204" pitchFamily="34" charset="0"/>
                <a:cs typeface="Arial" panose="020B0604020202020204" pitchFamily="34" charset="0"/>
              </a:rPr>
              <a:t>The graphs represents: </a:t>
            </a:r>
          </a:p>
          <a:p>
            <a:pPr marL="171450"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The two of the </a:t>
            </a:r>
            <a:r>
              <a:rPr lang="en-IN" sz="1200" b="1" dirty="0">
                <a:latin typeface="Arial" panose="020B0604020202020204" pitchFamily="34" charset="0"/>
                <a:cs typeface="Arial" panose="020B0604020202020204" pitchFamily="34" charset="0"/>
              </a:rPr>
              <a:t>most efficiently managed categories, </a:t>
            </a:r>
            <a:r>
              <a:rPr lang="en-IN" sz="1200" dirty="0">
                <a:latin typeface="Arial" panose="020B0604020202020204" pitchFamily="34" charset="0"/>
                <a:cs typeface="Arial" panose="020B0604020202020204" pitchFamily="34" charset="0"/>
              </a:rPr>
              <a:t>due to highest operating profit margin. </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It can be logically inferred that, these two categories under respective retailers are the ones where a high proportion of revenues is available to cover non-operating expenses  </a:t>
            </a:r>
          </a:p>
          <a:p>
            <a:pPr marL="171450"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Highest share in the total Operating profit of the respective retailers for 2021 in the two categories represented in graph:</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Amazon - 52% of total OP by Amazon</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Foot Locker - 50% of total OP by Foot Locker</a:t>
            </a:r>
          </a:p>
          <a:p>
            <a:pPr marL="628650" lvl="1" indent="-171450" algn="just">
              <a:spcBef>
                <a:spcPts val="200"/>
              </a:spcBef>
              <a:spcAft>
                <a:spcPts val="200"/>
              </a:spcAft>
              <a:buFont typeface="Wingdings" panose="05000000000000000000" pitchFamily="2" charset="2"/>
              <a:buChar char="ü"/>
            </a:pPr>
            <a:r>
              <a:rPr lang="en-IN" sz="1200" dirty="0" err="1">
                <a:latin typeface="Arial" panose="020B0604020202020204" pitchFamily="34" charset="0"/>
                <a:cs typeface="Arial" panose="020B0604020202020204" pitchFamily="34" charset="0"/>
              </a:rPr>
              <a:t>Khol’s</a:t>
            </a:r>
            <a:r>
              <a:rPr lang="en-IN" sz="1200" dirty="0">
                <a:latin typeface="Arial" panose="020B0604020202020204" pitchFamily="34" charset="0"/>
                <a:cs typeface="Arial" panose="020B0604020202020204" pitchFamily="34" charset="0"/>
              </a:rPr>
              <a:t> – 41% of total OP</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Sports Direct – 45% of total OP</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Walmart – 47% of total OP</a:t>
            </a: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West Gear – 44% of total OP</a:t>
            </a:r>
          </a:p>
        </p:txBody>
      </p:sp>
      <p:sp>
        <p:nvSpPr>
          <p:cNvPr id="39" name="TextBox 38">
            <a:extLst>
              <a:ext uri="{FF2B5EF4-FFF2-40B4-BE49-F238E27FC236}">
                <a16:creationId xmlns:a16="http://schemas.microsoft.com/office/drawing/2014/main" id="{49277979-7E27-8CF6-AAE2-554365E8F059}"/>
              </a:ext>
            </a:extLst>
          </p:cNvPr>
          <p:cNvSpPr txBox="1"/>
          <p:nvPr/>
        </p:nvSpPr>
        <p:spPr>
          <a:xfrm>
            <a:off x="621334" y="5602526"/>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36C6485F-206C-00CE-5A57-AB7550DC77BF}"/>
              </a:ext>
            </a:extLst>
          </p:cNvPr>
          <p:cNvSpPr txBox="1"/>
          <p:nvPr/>
        </p:nvSpPr>
        <p:spPr>
          <a:xfrm>
            <a:off x="630019" y="3864558"/>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SPORTS DIRECT</a:t>
            </a:r>
            <a:endParaRPr lang="en-IN" b="1" dirty="0">
              <a:latin typeface="Arial" panose="020B060402020202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F31DDF75-A321-0138-9915-DDC4F58F48FA}"/>
              </a:ext>
            </a:extLst>
          </p:cNvPr>
          <p:cNvGrpSpPr/>
          <p:nvPr/>
        </p:nvGrpSpPr>
        <p:grpSpPr>
          <a:xfrm>
            <a:off x="621333" y="4588109"/>
            <a:ext cx="564375" cy="504000"/>
            <a:chOff x="4184255" y="3135393"/>
            <a:chExt cx="597295" cy="533400"/>
          </a:xfrm>
        </p:grpSpPr>
        <p:sp>
          <p:nvSpPr>
            <p:cNvPr id="42" name="Oval 41">
              <a:extLst>
                <a:ext uri="{FF2B5EF4-FFF2-40B4-BE49-F238E27FC236}">
                  <a16:creationId xmlns:a16="http://schemas.microsoft.com/office/drawing/2014/main" id="{906846B4-6E27-5019-5822-87D9C0323E9E}"/>
                </a:ext>
              </a:extLst>
            </p:cNvPr>
            <p:cNvSpPr/>
            <p:nvPr/>
          </p:nvSpPr>
          <p:spPr>
            <a:xfrm>
              <a:off x="4184255" y="3135393"/>
              <a:ext cx="533400" cy="533400"/>
            </a:xfrm>
            <a:prstGeom prst="ellipse">
              <a:avLst/>
            </a:prstGeom>
            <a:solidFill>
              <a:srgbClr val="81B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3" name="TextBox 42">
              <a:extLst>
                <a:ext uri="{FF2B5EF4-FFF2-40B4-BE49-F238E27FC236}">
                  <a16:creationId xmlns:a16="http://schemas.microsoft.com/office/drawing/2014/main" id="{6E39CD68-726E-F1AC-8419-2238E9E3DFA7}"/>
                </a:ext>
              </a:extLst>
            </p:cNvPr>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grpSp>
        <p:nvGrpSpPr>
          <p:cNvPr id="44" name="Group 43">
            <a:extLst>
              <a:ext uri="{FF2B5EF4-FFF2-40B4-BE49-F238E27FC236}">
                <a16:creationId xmlns:a16="http://schemas.microsoft.com/office/drawing/2014/main" id="{8ED68419-FF13-6E21-B8BC-7C3E2E9AA3C4}"/>
              </a:ext>
            </a:extLst>
          </p:cNvPr>
          <p:cNvGrpSpPr/>
          <p:nvPr/>
        </p:nvGrpSpPr>
        <p:grpSpPr>
          <a:xfrm>
            <a:off x="1638476" y="4564183"/>
            <a:ext cx="674574" cy="576000"/>
            <a:chOff x="5391150" y="3130362"/>
            <a:chExt cx="588102" cy="508235"/>
          </a:xfrm>
        </p:grpSpPr>
        <p:sp>
          <p:nvSpPr>
            <p:cNvPr id="45" name="Oval 44">
              <a:extLst>
                <a:ext uri="{FF2B5EF4-FFF2-40B4-BE49-F238E27FC236}">
                  <a16:creationId xmlns:a16="http://schemas.microsoft.com/office/drawing/2014/main" id="{BB677067-15B5-640B-F83C-9B316BE56D3F}"/>
                </a:ext>
              </a:extLst>
            </p:cNvPr>
            <p:cNvSpPr/>
            <p:nvPr/>
          </p:nvSpPr>
          <p:spPr>
            <a:xfrm>
              <a:off x="5398233" y="3130362"/>
              <a:ext cx="502164" cy="508235"/>
            </a:xfrm>
            <a:prstGeom prst="ellipse">
              <a:avLst/>
            </a:prstGeom>
            <a:solidFill>
              <a:srgbClr val="81B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46" name="TextBox 45">
              <a:extLst>
                <a:ext uri="{FF2B5EF4-FFF2-40B4-BE49-F238E27FC236}">
                  <a16:creationId xmlns:a16="http://schemas.microsoft.com/office/drawing/2014/main" id="{AE6C9C5B-687A-D4E0-A2FD-022C8BFE538E}"/>
                </a:ext>
              </a:extLst>
            </p:cNvPr>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48%</a:t>
              </a:r>
              <a:endParaRPr lang="en-IN" sz="1400" dirty="0">
                <a:latin typeface="Arial" panose="020B0604020202020204" pitchFamily="34" charset="0"/>
                <a:cs typeface="Arial" panose="020B0604020202020204" pitchFamily="34" charset="0"/>
              </a:endParaRPr>
            </a:p>
          </p:txBody>
        </p:sp>
      </p:grpSp>
      <p:sp>
        <p:nvSpPr>
          <p:cNvPr id="47" name="Oval 46">
            <a:extLst>
              <a:ext uri="{FF2B5EF4-FFF2-40B4-BE49-F238E27FC236}">
                <a16:creationId xmlns:a16="http://schemas.microsoft.com/office/drawing/2014/main" id="{A5F482B0-F81A-E436-218E-7CC9B9E8A534}"/>
              </a:ext>
            </a:extLst>
          </p:cNvPr>
          <p:cNvSpPr/>
          <p:nvPr/>
        </p:nvSpPr>
        <p:spPr>
          <a:xfrm>
            <a:off x="880463" y="5644261"/>
            <a:ext cx="206821" cy="21678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8" name="Rectangle 47">
            <a:extLst>
              <a:ext uri="{FF2B5EF4-FFF2-40B4-BE49-F238E27FC236}">
                <a16:creationId xmlns:a16="http://schemas.microsoft.com/office/drawing/2014/main" id="{C22E323D-3B0A-9CE2-6491-84D17DA333F1}"/>
              </a:ext>
            </a:extLst>
          </p:cNvPr>
          <p:cNvSpPr/>
          <p:nvPr/>
        </p:nvSpPr>
        <p:spPr>
          <a:xfrm>
            <a:off x="880463" y="5910006"/>
            <a:ext cx="206821" cy="146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E3D2B6FB-7EF2-0932-C271-DB2E960F6963}"/>
              </a:ext>
            </a:extLst>
          </p:cNvPr>
          <p:cNvSpPr txBox="1"/>
          <p:nvPr/>
        </p:nvSpPr>
        <p:spPr>
          <a:xfrm>
            <a:off x="1144715" y="5870663"/>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Sports Direct total OP</a:t>
            </a:r>
          </a:p>
        </p:txBody>
      </p:sp>
      <p:sp>
        <p:nvSpPr>
          <p:cNvPr id="50" name="TextBox 49">
            <a:extLst>
              <a:ext uri="{FF2B5EF4-FFF2-40B4-BE49-F238E27FC236}">
                <a16:creationId xmlns:a16="http://schemas.microsoft.com/office/drawing/2014/main" id="{76CE654C-2001-E9D3-AD85-7986DBBE871D}"/>
              </a:ext>
            </a:extLst>
          </p:cNvPr>
          <p:cNvSpPr txBox="1"/>
          <p:nvPr/>
        </p:nvSpPr>
        <p:spPr>
          <a:xfrm>
            <a:off x="1132944" y="5607126"/>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graphicFrame>
        <p:nvGraphicFramePr>
          <p:cNvPr id="51" name="Chart 50">
            <a:extLst>
              <a:ext uri="{FF2B5EF4-FFF2-40B4-BE49-F238E27FC236}">
                <a16:creationId xmlns:a16="http://schemas.microsoft.com/office/drawing/2014/main" id="{5C616D4B-510F-32BF-E08E-282A5229456C}"/>
              </a:ext>
            </a:extLst>
          </p:cNvPr>
          <p:cNvGraphicFramePr/>
          <p:nvPr/>
        </p:nvGraphicFramePr>
        <p:xfrm>
          <a:off x="612648" y="4172334"/>
          <a:ext cx="2476006" cy="1381227"/>
        </p:xfrm>
        <a:graphic>
          <a:graphicData uri="http://schemas.openxmlformats.org/drawingml/2006/chart">
            <c:chart xmlns:c="http://schemas.openxmlformats.org/drawingml/2006/chart" xmlns:r="http://schemas.openxmlformats.org/officeDocument/2006/relationships" r:id="rId7"/>
          </a:graphicData>
        </a:graphic>
      </p:graphicFrame>
      <p:sp>
        <p:nvSpPr>
          <p:cNvPr id="52" name="TextBox 51">
            <a:extLst>
              <a:ext uri="{FF2B5EF4-FFF2-40B4-BE49-F238E27FC236}">
                <a16:creationId xmlns:a16="http://schemas.microsoft.com/office/drawing/2014/main" id="{9E3BACAC-34B4-778E-A141-545351FAE806}"/>
              </a:ext>
            </a:extLst>
          </p:cNvPr>
          <p:cNvSpPr txBox="1"/>
          <p:nvPr/>
        </p:nvSpPr>
        <p:spPr>
          <a:xfrm>
            <a:off x="3169988" y="5612051"/>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B811A196-E580-6EEA-734A-0E6E44012A8B}"/>
              </a:ext>
            </a:extLst>
          </p:cNvPr>
          <p:cNvSpPr txBox="1"/>
          <p:nvPr/>
        </p:nvSpPr>
        <p:spPr>
          <a:xfrm>
            <a:off x="3185360" y="3864558"/>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WALMART</a:t>
            </a:r>
            <a:endParaRPr lang="en-IN" b="1" dirty="0">
              <a:latin typeface="Arial" panose="020B0604020202020204"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85E7CBAE-497E-2FDA-DB1D-C65B9D5E7C71}"/>
              </a:ext>
            </a:extLst>
          </p:cNvPr>
          <p:cNvGrpSpPr/>
          <p:nvPr/>
        </p:nvGrpSpPr>
        <p:grpSpPr>
          <a:xfrm>
            <a:off x="3227137" y="4645259"/>
            <a:ext cx="564375" cy="504000"/>
            <a:chOff x="4184255" y="3135393"/>
            <a:chExt cx="597295" cy="533400"/>
          </a:xfrm>
        </p:grpSpPr>
        <p:sp>
          <p:nvSpPr>
            <p:cNvPr id="55" name="Oval 54">
              <a:extLst>
                <a:ext uri="{FF2B5EF4-FFF2-40B4-BE49-F238E27FC236}">
                  <a16:creationId xmlns:a16="http://schemas.microsoft.com/office/drawing/2014/main" id="{1A44F759-9CBB-7C8E-6BE4-F43F1F8BFED9}"/>
                </a:ext>
              </a:extLst>
            </p:cNvPr>
            <p:cNvSpPr/>
            <p:nvPr/>
          </p:nvSpPr>
          <p:spPr>
            <a:xfrm>
              <a:off x="4184255" y="3135393"/>
              <a:ext cx="533400" cy="533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56" name="TextBox 55">
              <a:extLst>
                <a:ext uri="{FF2B5EF4-FFF2-40B4-BE49-F238E27FC236}">
                  <a16:creationId xmlns:a16="http://schemas.microsoft.com/office/drawing/2014/main" id="{FAC79506-C62D-31B6-8642-CE28BA9DB078}"/>
                </a:ext>
              </a:extLst>
            </p:cNvPr>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33%</a:t>
              </a:r>
              <a:endParaRPr lang="en-IN" sz="1400" dirty="0">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9E821699-D2B9-7A15-DD67-69694690AAA7}"/>
              </a:ext>
            </a:extLst>
          </p:cNvPr>
          <p:cNvGrpSpPr/>
          <p:nvPr/>
        </p:nvGrpSpPr>
        <p:grpSpPr>
          <a:xfrm>
            <a:off x="4282380" y="4564183"/>
            <a:ext cx="674574" cy="576000"/>
            <a:chOff x="5391150" y="3130362"/>
            <a:chExt cx="588102" cy="508235"/>
          </a:xfrm>
        </p:grpSpPr>
        <p:sp>
          <p:nvSpPr>
            <p:cNvPr id="58" name="Oval 57">
              <a:extLst>
                <a:ext uri="{FF2B5EF4-FFF2-40B4-BE49-F238E27FC236}">
                  <a16:creationId xmlns:a16="http://schemas.microsoft.com/office/drawing/2014/main" id="{F8D43E96-593E-3420-6DD1-E8FD49540507}"/>
                </a:ext>
              </a:extLst>
            </p:cNvPr>
            <p:cNvSpPr/>
            <p:nvPr/>
          </p:nvSpPr>
          <p:spPr>
            <a:xfrm>
              <a:off x="5398233" y="3130362"/>
              <a:ext cx="502164" cy="50823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9" name="TextBox 58">
              <a:extLst>
                <a:ext uri="{FF2B5EF4-FFF2-40B4-BE49-F238E27FC236}">
                  <a16:creationId xmlns:a16="http://schemas.microsoft.com/office/drawing/2014/main" id="{6A1BC1BA-A6CD-5382-E0D5-304F277CB6C4}"/>
                </a:ext>
              </a:extLst>
            </p:cNvPr>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44%</a:t>
              </a:r>
              <a:endParaRPr lang="en-IN" sz="1400" dirty="0">
                <a:latin typeface="Arial" panose="020B0604020202020204" pitchFamily="34" charset="0"/>
                <a:cs typeface="Arial" panose="020B0604020202020204" pitchFamily="34" charset="0"/>
              </a:endParaRPr>
            </a:p>
          </p:txBody>
        </p:sp>
      </p:grpSp>
      <p:sp>
        <p:nvSpPr>
          <p:cNvPr id="60" name="Oval 59">
            <a:extLst>
              <a:ext uri="{FF2B5EF4-FFF2-40B4-BE49-F238E27FC236}">
                <a16:creationId xmlns:a16="http://schemas.microsoft.com/office/drawing/2014/main" id="{D8886F5E-63F0-AA01-F120-ABA884990804}"/>
              </a:ext>
            </a:extLst>
          </p:cNvPr>
          <p:cNvSpPr/>
          <p:nvPr/>
        </p:nvSpPr>
        <p:spPr>
          <a:xfrm>
            <a:off x="3429117" y="5653786"/>
            <a:ext cx="206821" cy="21678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61" name="Rectangle 60">
            <a:extLst>
              <a:ext uri="{FF2B5EF4-FFF2-40B4-BE49-F238E27FC236}">
                <a16:creationId xmlns:a16="http://schemas.microsoft.com/office/drawing/2014/main" id="{D9F5C184-E5B0-A557-7592-167874F176A0}"/>
              </a:ext>
            </a:extLst>
          </p:cNvPr>
          <p:cNvSpPr/>
          <p:nvPr/>
        </p:nvSpPr>
        <p:spPr>
          <a:xfrm>
            <a:off x="3429117" y="5919531"/>
            <a:ext cx="206821" cy="146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4FD7C4A0-FC40-3928-91A0-0C66F0F8CC64}"/>
              </a:ext>
            </a:extLst>
          </p:cNvPr>
          <p:cNvSpPr txBox="1"/>
          <p:nvPr/>
        </p:nvSpPr>
        <p:spPr>
          <a:xfrm>
            <a:off x="3693369" y="5880188"/>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Walmart’s total OP</a:t>
            </a:r>
          </a:p>
        </p:txBody>
      </p:sp>
      <p:sp>
        <p:nvSpPr>
          <p:cNvPr id="63" name="TextBox 62">
            <a:extLst>
              <a:ext uri="{FF2B5EF4-FFF2-40B4-BE49-F238E27FC236}">
                <a16:creationId xmlns:a16="http://schemas.microsoft.com/office/drawing/2014/main" id="{404FCE3A-A672-AD20-3541-BB4518CA4820}"/>
              </a:ext>
            </a:extLst>
          </p:cNvPr>
          <p:cNvSpPr txBox="1"/>
          <p:nvPr/>
        </p:nvSpPr>
        <p:spPr>
          <a:xfrm>
            <a:off x="3681598" y="5616651"/>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sp>
        <p:nvSpPr>
          <p:cNvPr id="64" name="TextBox 63">
            <a:extLst>
              <a:ext uri="{FF2B5EF4-FFF2-40B4-BE49-F238E27FC236}">
                <a16:creationId xmlns:a16="http://schemas.microsoft.com/office/drawing/2014/main" id="{D6D0AD89-C5F9-442C-8362-3B8A5A894EB5}"/>
              </a:ext>
            </a:extLst>
          </p:cNvPr>
          <p:cNvSpPr txBox="1"/>
          <p:nvPr/>
        </p:nvSpPr>
        <p:spPr>
          <a:xfrm>
            <a:off x="5837006" y="5602526"/>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8FA07AF3-DC83-C8CC-71D2-7061950D2073}"/>
              </a:ext>
            </a:extLst>
          </p:cNvPr>
          <p:cNvSpPr txBox="1"/>
          <p:nvPr/>
        </p:nvSpPr>
        <p:spPr>
          <a:xfrm>
            <a:off x="5852378" y="3855033"/>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WEST GEAR</a:t>
            </a:r>
            <a:endParaRPr lang="en-IN" b="1" dirty="0">
              <a:latin typeface="Arial" panose="020B0604020202020204" pitchFamily="34" charset="0"/>
              <a:cs typeface="Arial" panose="020B0604020202020204" pitchFamily="34" charset="0"/>
            </a:endParaRPr>
          </a:p>
        </p:txBody>
      </p:sp>
      <p:grpSp>
        <p:nvGrpSpPr>
          <p:cNvPr id="66" name="Group 65">
            <a:extLst>
              <a:ext uri="{FF2B5EF4-FFF2-40B4-BE49-F238E27FC236}">
                <a16:creationId xmlns:a16="http://schemas.microsoft.com/office/drawing/2014/main" id="{BEE5746E-FDC6-58D7-2EC5-0F39C19726F6}"/>
              </a:ext>
            </a:extLst>
          </p:cNvPr>
          <p:cNvGrpSpPr/>
          <p:nvPr/>
        </p:nvGrpSpPr>
        <p:grpSpPr>
          <a:xfrm>
            <a:off x="5865581" y="4681871"/>
            <a:ext cx="564375" cy="504000"/>
            <a:chOff x="4184255" y="3135393"/>
            <a:chExt cx="597295" cy="533400"/>
          </a:xfrm>
        </p:grpSpPr>
        <p:sp>
          <p:nvSpPr>
            <p:cNvPr id="67" name="Oval 66">
              <a:extLst>
                <a:ext uri="{FF2B5EF4-FFF2-40B4-BE49-F238E27FC236}">
                  <a16:creationId xmlns:a16="http://schemas.microsoft.com/office/drawing/2014/main" id="{AC23D5FA-79CD-B448-C395-A144DB1B62CE}"/>
                </a:ext>
              </a:extLst>
            </p:cNvPr>
            <p:cNvSpPr/>
            <p:nvPr/>
          </p:nvSpPr>
          <p:spPr>
            <a:xfrm>
              <a:off x="4184255" y="3135393"/>
              <a:ext cx="533400" cy="5334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68" name="TextBox 67">
              <a:extLst>
                <a:ext uri="{FF2B5EF4-FFF2-40B4-BE49-F238E27FC236}">
                  <a16:creationId xmlns:a16="http://schemas.microsoft.com/office/drawing/2014/main" id="{D8E85BF5-4174-33FF-07B5-AE11194D7F99}"/>
                </a:ext>
              </a:extLst>
            </p:cNvPr>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7401B69C-E336-51F1-71C7-0144A3BBDEB1}"/>
              </a:ext>
            </a:extLst>
          </p:cNvPr>
          <p:cNvGrpSpPr/>
          <p:nvPr/>
        </p:nvGrpSpPr>
        <p:grpSpPr>
          <a:xfrm>
            <a:off x="5455756" y="5945202"/>
            <a:ext cx="674574" cy="576000"/>
            <a:chOff x="5391150" y="3130362"/>
            <a:chExt cx="588102" cy="508235"/>
          </a:xfrm>
        </p:grpSpPr>
        <p:sp>
          <p:nvSpPr>
            <p:cNvPr id="70" name="Oval 69">
              <a:extLst>
                <a:ext uri="{FF2B5EF4-FFF2-40B4-BE49-F238E27FC236}">
                  <a16:creationId xmlns:a16="http://schemas.microsoft.com/office/drawing/2014/main" id="{F74C2E4D-6FE2-51D3-015B-5D95E32BBCF0}"/>
                </a:ext>
              </a:extLst>
            </p:cNvPr>
            <p:cNvSpPr/>
            <p:nvPr/>
          </p:nvSpPr>
          <p:spPr>
            <a:xfrm>
              <a:off x="5398233" y="3130362"/>
              <a:ext cx="502164" cy="50823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71" name="TextBox 70">
              <a:extLst>
                <a:ext uri="{FF2B5EF4-FFF2-40B4-BE49-F238E27FC236}">
                  <a16:creationId xmlns:a16="http://schemas.microsoft.com/office/drawing/2014/main" id="{2BAA54A5-AB80-961C-6C36-31358C277D98}"/>
                </a:ext>
              </a:extLst>
            </p:cNvPr>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40%</a:t>
              </a:r>
              <a:endParaRPr lang="en-IN" sz="1400" dirty="0">
                <a:latin typeface="Arial" panose="020B0604020202020204" pitchFamily="34" charset="0"/>
                <a:cs typeface="Arial" panose="020B0604020202020204" pitchFamily="34" charset="0"/>
              </a:endParaRPr>
            </a:p>
          </p:txBody>
        </p:sp>
      </p:grpSp>
      <p:sp>
        <p:nvSpPr>
          <p:cNvPr id="72" name="Oval 71">
            <a:extLst>
              <a:ext uri="{FF2B5EF4-FFF2-40B4-BE49-F238E27FC236}">
                <a16:creationId xmlns:a16="http://schemas.microsoft.com/office/drawing/2014/main" id="{0E550E15-571C-30A0-A000-D0E77C00BFC5}"/>
              </a:ext>
            </a:extLst>
          </p:cNvPr>
          <p:cNvSpPr/>
          <p:nvPr/>
        </p:nvSpPr>
        <p:spPr>
          <a:xfrm>
            <a:off x="6096135" y="5644261"/>
            <a:ext cx="206821" cy="21678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3" name="Rectangle 72">
            <a:extLst>
              <a:ext uri="{FF2B5EF4-FFF2-40B4-BE49-F238E27FC236}">
                <a16:creationId xmlns:a16="http://schemas.microsoft.com/office/drawing/2014/main" id="{05819470-21CF-3726-5B31-331C265786BC}"/>
              </a:ext>
            </a:extLst>
          </p:cNvPr>
          <p:cNvSpPr/>
          <p:nvPr/>
        </p:nvSpPr>
        <p:spPr>
          <a:xfrm>
            <a:off x="6096135" y="5910006"/>
            <a:ext cx="206821" cy="146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7CC69CC-CA1B-44AA-AC01-F82E8A2E9A99}"/>
              </a:ext>
            </a:extLst>
          </p:cNvPr>
          <p:cNvSpPr txBox="1"/>
          <p:nvPr/>
        </p:nvSpPr>
        <p:spPr>
          <a:xfrm>
            <a:off x="6360387" y="5870663"/>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Amazon's total OP</a:t>
            </a:r>
          </a:p>
        </p:txBody>
      </p:sp>
      <p:sp>
        <p:nvSpPr>
          <p:cNvPr id="75" name="TextBox 74">
            <a:extLst>
              <a:ext uri="{FF2B5EF4-FFF2-40B4-BE49-F238E27FC236}">
                <a16:creationId xmlns:a16="http://schemas.microsoft.com/office/drawing/2014/main" id="{F707A7E7-E605-B19C-7DEF-BB4D00564CA3}"/>
              </a:ext>
            </a:extLst>
          </p:cNvPr>
          <p:cNvSpPr txBox="1"/>
          <p:nvPr/>
        </p:nvSpPr>
        <p:spPr>
          <a:xfrm>
            <a:off x="6348616" y="5607126"/>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sp>
        <p:nvSpPr>
          <p:cNvPr id="76" name="TextBox 75">
            <a:extLst>
              <a:ext uri="{FF2B5EF4-FFF2-40B4-BE49-F238E27FC236}">
                <a16:creationId xmlns:a16="http://schemas.microsoft.com/office/drawing/2014/main" id="{20992F76-9056-A1E0-4848-7F5D491C33D3}"/>
              </a:ext>
            </a:extLst>
          </p:cNvPr>
          <p:cNvSpPr txBox="1"/>
          <p:nvPr/>
        </p:nvSpPr>
        <p:spPr>
          <a:xfrm>
            <a:off x="6092869" y="6086589"/>
            <a:ext cx="2747194" cy="430887"/>
          </a:xfrm>
          <a:prstGeom prst="rect">
            <a:avLst/>
          </a:prstGeom>
          <a:solidFill>
            <a:schemeClr val="tx2">
              <a:lumMod val="20000"/>
              <a:lumOff val="80000"/>
            </a:schemeClr>
          </a:solidFill>
        </p:spPr>
        <p:txBody>
          <a:bodyPr wrap="square">
            <a:spAutoFit/>
          </a:bodyPr>
          <a:lstStyle/>
          <a:p>
            <a:pPr algn="ctr"/>
            <a:r>
              <a:rPr lang="en-IN" sz="1100" dirty="0">
                <a:latin typeface="Arial" panose="020B0604020202020204" pitchFamily="34" charset="0"/>
                <a:cs typeface="Arial" panose="020B0604020202020204" pitchFamily="34" charset="0"/>
              </a:rPr>
              <a:t>Men’s Apparel is the top category to be most efficiently managed by West Gear</a:t>
            </a:r>
            <a:endParaRPr lang="en-IN" sz="14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BB9D4211-67A4-094F-5B79-6C9EEA17BF11}"/>
              </a:ext>
            </a:extLst>
          </p:cNvPr>
          <p:cNvSpPr txBox="1"/>
          <p:nvPr/>
        </p:nvSpPr>
        <p:spPr>
          <a:xfrm>
            <a:off x="8549699" y="1299322"/>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7B171FDD-FA38-2EE9-562A-999BA07BA43D}"/>
              </a:ext>
            </a:extLst>
          </p:cNvPr>
          <p:cNvSpPr txBox="1"/>
          <p:nvPr/>
        </p:nvSpPr>
        <p:spPr>
          <a:xfrm>
            <a:off x="3194046" y="3052258"/>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129B6AC4-6166-3C1E-A42C-5BA515789921}"/>
              </a:ext>
            </a:extLst>
          </p:cNvPr>
          <p:cNvSpPr/>
          <p:nvPr/>
        </p:nvSpPr>
        <p:spPr>
          <a:xfrm>
            <a:off x="3453175" y="3093993"/>
            <a:ext cx="206821" cy="21678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0" name="Rectangle 79">
            <a:extLst>
              <a:ext uri="{FF2B5EF4-FFF2-40B4-BE49-F238E27FC236}">
                <a16:creationId xmlns:a16="http://schemas.microsoft.com/office/drawing/2014/main" id="{090FE505-5C82-E4BF-D208-489F4A3F4801}"/>
              </a:ext>
            </a:extLst>
          </p:cNvPr>
          <p:cNvSpPr/>
          <p:nvPr/>
        </p:nvSpPr>
        <p:spPr>
          <a:xfrm>
            <a:off x="3453175" y="3359738"/>
            <a:ext cx="206821" cy="146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EE8704B1-A527-A8E8-071B-C071C710A20C}"/>
              </a:ext>
            </a:extLst>
          </p:cNvPr>
          <p:cNvSpPr txBox="1"/>
          <p:nvPr/>
        </p:nvSpPr>
        <p:spPr>
          <a:xfrm>
            <a:off x="3717427" y="3320395"/>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Foot Locker’s total OP</a:t>
            </a:r>
          </a:p>
        </p:txBody>
      </p:sp>
      <p:sp>
        <p:nvSpPr>
          <p:cNvPr id="82" name="TextBox 81">
            <a:extLst>
              <a:ext uri="{FF2B5EF4-FFF2-40B4-BE49-F238E27FC236}">
                <a16:creationId xmlns:a16="http://schemas.microsoft.com/office/drawing/2014/main" id="{798CA07D-7675-1842-5F0E-9D5FBB7884D8}"/>
              </a:ext>
            </a:extLst>
          </p:cNvPr>
          <p:cNvSpPr txBox="1"/>
          <p:nvPr/>
        </p:nvSpPr>
        <p:spPr>
          <a:xfrm>
            <a:off x="3705656" y="3056858"/>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sp>
        <p:nvSpPr>
          <p:cNvPr id="83" name="TextBox 82">
            <a:extLst>
              <a:ext uri="{FF2B5EF4-FFF2-40B4-BE49-F238E27FC236}">
                <a16:creationId xmlns:a16="http://schemas.microsoft.com/office/drawing/2014/main" id="{18339842-1A14-8353-5A1C-963518183F51}"/>
              </a:ext>
            </a:extLst>
          </p:cNvPr>
          <p:cNvSpPr txBox="1"/>
          <p:nvPr/>
        </p:nvSpPr>
        <p:spPr>
          <a:xfrm>
            <a:off x="5719148" y="3076808"/>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F65288C0-AE46-E2BA-62E0-45BD0F066F18}"/>
              </a:ext>
            </a:extLst>
          </p:cNvPr>
          <p:cNvSpPr/>
          <p:nvPr/>
        </p:nvSpPr>
        <p:spPr>
          <a:xfrm>
            <a:off x="5978277" y="3118543"/>
            <a:ext cx="206821" cy="21678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5" name="Rectangle 84">
            <a:extLst>
              <a:ext uri="{FF2B5EF4-FFF2-40B4-BE49-F238E27FC236}">
                <a16:creationId xmlns:a16="http://schemas.microsoft.com/office/drawing/2014/main" id="{16F6CF4C-2319-20FA-7302-A4D6325F58F3}"/>
              </a:ext>
            </a:extLst>
          </p:cNvPr>
          <p:cNvSpPr/>
          <p:nvPr/>
        </p:nvSpPr>
        <p:spPr>
          <a:xfrm>
            <a:off x="5978277" y="3384288"/>
            <a:ext cx="206821" cy="146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3A777F0E-BD16-49DD-CDC1-3DF75D4947CA}"/>
              </a:ext>
            </a:extLst>
          </p:cNvPr>
          <p:cNvSpPr txBox="1"/>
          <p:nvPr/>
        </p:nvSpPr>
        <p:spPr>
          <a:xfrm>
            <a:off x="6242529" y="3344945"/>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t>
            </a:r>
            <a:r>
              <a:rPr lang="en-IN" sz="900" b="1" dirty="0" err="1"/>
              <a:t>Khol’s</a:t>
            </a:r>
            <a:r>
              <a:rPr lang="en-IN" sz="900" b="1" dirty="0"/>
              <a:t> total OP</a:t>
            </a:r>
          </a:p>
        </p:txBody>
      </p:sp>
      <p:sp>
        <p:nvSpPr>
          <p:cNvPr id="87" name="TextBox 86">
            <a:extLst>
              <a:ext uri="{FF2B5EF4-FFF2-40B4-BE49-F238E27FC236}">
                <a16:creationId xmlns:a16="http://schemas.microsoft.com/office/drawing/2014/main" id="{C4763ABF-36B8-C9BD-2CE8-BEA0946F5BAB}"/>
              </a:ext>
            </a:extLst>
          </p:cNvPr>
          <p:cNvSpPr txBox="1"/>
          <p:nvPr/>
        </p:nvSpPr>
        <p:spPr>
          <a:xfrm>
            <a:off x="6230758" y="3081408"/>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p>
        </p:txBody>
      </p:sp>
    </p:spTree>
    <p:extLst>
      <p:ext uri="{BB962C8B-B14F-4D97-AF65-F5344CB8AC3E}">
        <p14:creationId xmlns:p14="http://schemas.microsoft.com/office/powerpoint/2010/main" val="80195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A61A3BB4-5365-5F1C-6369-63D2A1FB89E1}"/>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a:t>
            </a:r>
          </a:p>
        </p:txBody>
      </p:sp>
      <p:sp useBgFill="1">
        <p:nvSpPr>
          <p:cNvPr id="6" name="Rectangle 42">
            <a:extLst>
              <a:ext uri="{FF2B5EF4-FFF2-40B4-BE49-F238E27FC236}">
                <a16:creationId xmlns:a16="http://schemas.microsoft.com/office/drawing/2014/main" id="{75A64A65-638B-5FE4-4B92-B2B81EE6F866}"/>
              </a:ext>
            </a:extLst>
          </p:cNvPr>
          <p:cNvSpPr/>
          <p:nvPr/>
        </p:nvSpPr>
        <p:spPr>
          <a:xfrm>
            <a:off x="512276" y="4349533"/>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25">
            <a:extLst>
              <a:ext uri="{FF2B5EF4-FFF2-40B4-BE49-F238E27FC236}">
                <a16:creationId xmlns:a16="http://schemas.microsoft.com/office/drawing/2014/main" id="{1074605E-5AD5-FE17-AEA9-181F0AB45EE5}"/>
              </a:ext>
            </a:extLst>
          </p:cNvPr>
          <p:cNvSpPr>
            <a:spLocks noGrp="1"/>
          </p:cNvSpPr>
          <p:nvPr>
            <p:ph type="title"/>
          </p:nvPr>
        </p:nvSpPr>
        <p:spPr>
          <a:xfrm>
            <a:off x="875435" y="4731203"/>
            <a:ext cx="3365226" cy="1575636"/>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US" sz="2800" b="1" dirty="0">
                <a:solidFill>
                  <a:schemeClr val="tx1"/>
                </a:solidFill>
                <a:latin typeface="+mj-lt"/>
              </a:rPr>
              <a:t> </a:t>
            </a:r>
            <a:br>
              <a:rPr lang="en-US" sz="2800" b="1" dirty="0">
                <a:solidFill>
                  <a:schemeClr val="tx1"/>
                </a:solidFill>
                <a:latin typeface="+mj-lt"/>
              </a:rPr>
            </a:br>
            <a:r>
              <a:rPr lang="en-US" sz="2000" b="1" dirty="0">
                <a:solidFill>
                  <a:srgbClr val="0070C0"/>
                </a:solidFill>
                <a:latin typeface="+mj-lt"/>
              </a:rPr>
              <a:t>Total Sales and Operating Profit</a:t>
            </a:r>
          </a:p>
        </p:txBody>
      </p:sp>
      <p:pic>
        <p:nvPicPr>
          <p:cNvPr id="8" name="Picture 7" descr="Chart, histogram&#10;&#10;Description automatically generated">
            <a:extLst>
              <a:ext uri="{FF2B5EF4-FFF2-40B4-BE49-F238E27FC236}">
                <a16:creationId xmlns:a16="http://schemas.microsoft.com/office/drawing/2014/main" id="{79FA944B-035F-1BA6-B837-DDA47A55C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6" y="811148"/>
            <a:ext cx="7237500" cy="3446942"/>
          </a:xfrm>
          <a:prstGeom prst="rect">
            <a:avLst/>
          </a:prstGeom>
        </p:spPr>
      </p:pic>
      <p:sp>
        <p:nvSpPr>
          <p:cNvPr id="9" name="Rectangle 8">
            <a:extLst>
              <a:ext uri="{FF2B5EF4-FFF2-40B4-BE49-F238E27FC236}">
                <a16:creationId xmlns:a16="http://schemas.microsoft.com/office/drawing/2014/main" id="{4F90CD35-F1E0-554F-66F3-D40840C3B432}"/>
              </a:ext>
            </a:extLst>
          </p:cNvPr>
          <p:cNvSpPr/>
          <p:nvPr/>
        </p:nvSpPr>
        <p:spPr>
          <a:xfrm>
            <a:off x="490178" y="504214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 Placeholder 26">
            <a:extLst>
              <a:ext uri="{FF2B5EF4-FFF2-40B4-BE49-F238E27FC236}">
                <a16:creationId xmlns:a16="http://schemas.microsoft.com/office/drawing/2014/main" id="{ED8CFDA6-F69D-1B5B-0CEE-20280EE76AB7}"/>
              </a:ext>
            </a:extLst>
          </p:cNvPr>
          <p:cNvSpPr txBox="1"/>
          <p:nvPr/>
        </p:nvSpPr>
        <p:spPr>
          <a:xfrm>
            <a:off x="4578594" y="4571230"/>
            <a:ext cx="6860184" cy="1645920"/>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a:t>
            </a:r>
            <a:r>
              <a:rPr lang="en-IN" altLang="en-US" sz="1500" dirty="0">
                <a:solidFill>
                  <a:schemeClr val="tx1"/>
                </a:solidFill>
                <a:latin typeface="Century Gothic" panose="020B0502020202020204" pitchFamily="34" charset="0"/>
              </a:rPr>
              <a:t> and operating profit</a:t>
            </a:r>
            <a:r>
              <a:rPr lang="en-US" sz="1500" dirty="0">
                <a:solidFill>
                  <a:schemeClr val="tx1"/>
                </a:solidFill>
                <a:latin typeface="Century Gothic" panose="020B0502020202020204" pitchFamily="34" charset="0"/>
              </a:rPr>
              <a:t> </a:t>
            </a:r>
            <a:r>
              <a:rPr lang="en-IN" altLang="en-US" sz="1500" dirty="0">
                <a:solidFill>
                  <a:schemeClr val="tx1"/>
                </a:solidFill>
                <a:latin typeface="Century Gothic" panose="020B0502020202020204" pitchFamily="34" charset="0"/>
              </a:rPr>
              <a:t>is evident </a:t>
            </a:r>
            <a:r>
              <a:rPr lang="en-US" sz="1500" dirty="0">
                <a:solidFill>
                  <a:schemeClr val="tx1"/>
                </a:solidFill>
                <a:latin typeface="Century Gothic" panose="020B0502020202020204" pitchFamily="34" charset="0"/>
              </a:rPr>
              <a:t>in 2021</a:t>
            </a:r>
          </a:p>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sym typeface="+mn-ea"/>
              </a:rPr>
              <a:t>Less number of transactions and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p>
        </p:txBody>
      </p:sp>
      <p:pic>
        <p:nvPicPr>
          <p:cNvPr id="11" name="Content Placeholder 7">
            <a:extLst>
              <a:ext uri="{FF2B5EF4-FFF2-40B4-BE49-F238E27FC236}">
                <a16:creationId xmlns:a16="http://schemas.microsoft.com/office/drawing/2014/main" id="{C0C8FF8C-B133-9F4C-7762-FF4BBA710362}"/>
              </a:ext>
            </a:extLst>
          </p:cNvPr>
          <p:cNvPicPr>
            <a:picLocks noChangeAspect="1"/>
          </p:cNvPicPr>
          <p:nvPr/>
        </p:nvPicPr>
        <p:blipFill>
          <a:blip r:embed="rId5"/>
          <a:stretch>
            <a:fillRect/>
          </a:stretch>
        </p:blipFill>
        <p:spPr>
          <a:xfrm>
            <a:off x="8081639" y="912317"/>
            <a:ext cx="3556175" cy="3192299"/>
          </a:xfrm>
          <a:prstGeom prst="rect">
            <a:avLst/>
          </a:prstGeom>
        </p:spPr>
      </p:pic>
      <p:sp>
        <p:nvSpPr>
          <p:cNvPr id="12" name="Rectangle 11">
            <a:extLst>
              <a:ext uri="{FF2B5EF4-FFF2-40B4-BE49-F238E27FC236}">
                <a16:creationId xmlns:a16="http://schemas.microsoft.com/office/drawing/2014/main" id="{497B0121-43B3-5965-00AA-EF48C8F23BF3}"/>
              </a:ext>
            </a:extLst>
          </p:cNvPr>
          <p:cNvSpPr/>
          <p:nvPr/>
        </p:nvSpPr>
        <p:spPr>
          <a:xfrm rot="5400000">
            <a:off x="3611868" y="53850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47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9228A8A4-F01A-1AF4-E421-B7E4545155CD}"/>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a:t>
            </a:r>
          </a:p>
        </p:txBody>
      </p:sp>
      <p:pic>
        <p:nvPicPr>
          <p:cNvPr id="6" name="Content Placeholder 4">
            <a:extLst>
              <a:ext uri="{FF2B5EF4-FFF2-40B4-BE49-F238E27FC236}">
                <a16:creationId xmlns:a16="http://schemas.microsoft.com/office/drawing/2014/main" id="{296C9AD6-C767-092A-4A7D-DC92B1F5924A}"/>
              </a:ext>
            </a:extLst>
          </p:cNvPr>
          <p:cNvPicPr>
            <a:picLocks noChangeAspect="1"/>
          </p:cNvPicPr>
          <p:nvPr/>
        </p:nvPicPr>
        <p:blipFill>
          <a:blip r:embed="rId2"/>
          <a:stretch>
            <a:fillRect/>
          </a:stretch>
        </p:blipFill>
        <p:spPr>
          <a:xfrm>
            <a:off x="3690257" y="832757"/>
            <a:ext cx="8313783" cy="2712448"/>
          </a:xfrm>
          <a:prstGeom prst="rect">
            <a:avLst/>
          </a:prstGeom>
        </p:spPr>
      </p:pic>
      <p:pic>
        <p:nvPicPr>
          <p:cNvPr id="7" name="Content Placeholder 5">
            <a:extLst>
              <a:ext uri="{FF2B5EF4-FFF2-40B4-BE49-F238E27FC236}">
                <a16:creationId xmlns:a16="http://schemas.microsoft.com/office/drawing/2014/main" id="{E6A521B8-4A74-FFE3-1D9E-1BE017E859FC}"/>
              </a:ext>
            </a:extLst>
          </p:cNvPr>
          <p:cNvPicPr>
            <a:picLocks noChangeAspect="1"/>
          </p:cNvPicPr>
          <p:nvPr/>
        </p:nvPicPr>
        <p:blipFill>
          <a:blip r:embed="rId3"/>
          <a:stretch>
            <a:fillRect/>
          </a:stretch>
        </p:blipFill>
        <p:spPr>
          <a:xfrm>
            <a:off x="3690257" y="3545206"/>
            <a:ext cx="8276954" cy="2712448"/>
          </a:xfrm>
          <a:prstGeom prst="rect">
            <a:avLst/>
          </a:prstGeom>
        </p:spPr>
      </p:pic>
      <p:sp>
        <p:nvSpPr>
          <p:cNvPr id="8" name="Text Placeholder 26">
            <a:extLst>
              <a:ext uri="{FF2B5EF4-FFF2-40B4-BE49-F238E27FC236}">
                <a16:creationId xmlns:a16="http://schemas.microsoft.com/office/drawing/2014/main" id="{369D6D6E-1F7B-A6B1-D5F2-9670A6705FC6}"/>
              </a:ext>
            </a:extLst>
          </p:cNvPr>
          <p:cNvSpPr txBox="1"/>
          <p:nvPr/>
        </p:nvSpPr>
        <p:spPr>
          <a:xfrm>
            <a:off x="224789" y="1240971"/>
            <a:ext cx="3220539" cy="401301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Men’s Street footware followed by Women’s Appareal are leading products.</a:t>
            </a: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a:t>
            </a:r>
            <a:r>
              <a:rPr lang="en-IN" altLang="en-US" sz="1500" dirty="0">
                <a:solidFill>
                  <a:schemeClr val="tx1"/>
                </a:solidFill>
                <a:latin typeface="Avenir Next LT Pro" panose="020B0504020202020204" pitchFamily="34" charset="0"/>
              </a:rPr>
              <a:t> product sale data, perhaps the data is mix of retail sale as well as Wholesale for these products. It could be Retail in first year and Wholesale in second year.</a:t>
            </a:r>
          </a:p>
          <a:p>
            <a:pPr algn="just">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p:txBody>
      </p:sp>
    </p:spTree>
    <p:extLst>
      <p:ext uri="{BB962C8B-B14F-4D97-AF65-F5344CB8AC3E}">
        <p14:creationId xmlns:p14="http://schemas.microsoft.com/office/powerpoint/2010/main" val="294783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B2DF3F0-385D-6844-28AA-164828754DF6}"/>
              </a:ext>
            </a:extLst>
          </p:cNvPr>
          <p:cNvSpPr txBox="1"/>
          <p:nvPr/>
        </p:nvSpPr>
        <p:spPr>
          <a:xfrm>
            <a:off x="506203" y="7583"/>
            <a:ext cx="8213254"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 – Units Sold </a:t>
            </a:r>
          </a:p>
        </p:txBody>
      </p:sp>
      <p:pic>
        <p:nvPicPr>
          <p:cNvPr id="6" name="Content Placeholder 1">
            <a:extLst>
              <a:ext uri="{FF2B5EF4-FFF2-40B4-BE49-F238E27FC236}">
                <a16:creationId xmlns:a16="http://schemas.microsoft.com/office/drawing/2014/main" id="{8E872721-3BCC-8F91-C43E-F788630E8579}"/>
              </a:ext>
            </a:extLst>
          </p:cNvPr>
          <p:cNvPicPr>
            <a:picLocks noChangeAspect="1"/>
          </p:cNvPicPr>
          <p:nvPr/>
        </p:nvPicPr>
        <p:blipFill rotWithShape="1">
          <a:blip r:embed="rId2"/>
          <a:srcRect l="2336" t="595"/>
          <a:stretch>
            <a:fillRect/>
          </a:stretch>
        </p:blipFill>
        <p:spPr>
          <a:xfrm>
            <a:off x="4392386" y="1233144"/>
            <a:ext cx="7778972" cy="5093970"/>
          </a:xfrm>
          <a:prstGeom prst="rect">
            <a:avLst/>
          </a:prstGeom>
        </p:spPr>
      </p:pic>
      <p:sp>
        <p:nvSpPr>
          <p:cNvPr id="7" name="Text Placeholder 26">
            <a:extLst>
              <a:ext uri="{FF2B5EF4-FFF2-40B4-BE49-F238E27FC236}">
                <a16:creationId xmlns:a16="http://schemas.microsoft.com/office/drawing/2014/main" id="{B6BD0902-ADBC-FF6C-3F39-666DAD69127A}"/>
              </a:ext>
            </a:extLst>
          </p:cNvPr>
          <p:cNvSpPr txBox="1"/>
          <p:nvPr/>
        </p:nvSpPr>
        <p:spPr>
          <a:xfrm>
            <a:off x="295910" y="1371601"/>
            <a:ext cx="4096476" cy="47752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West and Southeast were almost stagnant.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Northeast no sale growth, South east started and West and South gained the most.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p>
        </p:txBody>
      </p:sp>
    </p:spTree>
    <p:extLst>
      <p:ext uri="{BB962C8B-B14F-4D97-AF65-F5344CB8AC3E}">
        <p14:creationId xmlns:p14="http://schemas.microsoft.com/office/powerpoint/2010/main" val="393338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A27EFD6A-B61F-FBD7-A7B5-26906D757244}"/>
              </a:ext>
            </a:extLst>
          </p:cNvPr>
          <p:cNvSpPr txBox="1"/>
          <p:nvPr/>
        </p:nvSpPr>
        <p:spPr>
          <a:xfrm>
            <a:off x="506203" y="7583"/>
            <a:ext cx="8213254"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 – Units Sold </a:t>
            </a:r>
          </a:p>
        </p:txBody>
      </p:sp>
      <p:pic>
        <p:nvPicPr>
          <p:cNvPr id="6" name="Content Placeholder 5">
            <a:extLst>
              <a:ext uri="{FF2B5EF4-FFF2-40B4-BE49-F238E27FC236}">
                <a16:creationId xmlns:a16="http://schemas.microsoft.com/office/drawing/2014/main" id="{F315B985-83C7-7E8F-6789-8D3407A14D7B}"/>
              </a:ext>
            </a:extLst>
          </p:cNvPr>
          <p:cNvPicPr>
            <a:picLocks noChangeAspect="1"/>
          </p:cNvPicPr>
          <p:nvPr/>
        </p:nvPicPr>
        <p:blipFill>
          <a:blip r:embed="rId2"/>
          <a:stretch>
            <a:fillRect/>
          </a:stretch>
        </p:blipFill>
        <p:spPr>
          <a:xfrm>
            <a:off x="4620987" y="1178827"/>
            <a:ext cx="7571014" cy="5427345"/>
          </a:xfrm>
          <a:prstGeom prst="rect">
            <a:avLst/>
          </a:prstGeom>
        </p:spPr>
      </p:pic>
      <p:sp>
        <p:nvSpPr>
          <p:cNvPr id="7" name="Text Placeholder 26">
            <a:extLst>
              <a:ext uri="{FF2B5EF4-FFF2-40B4-BE49-F238E27FC236}">
                <a16:creationId xmlns:a16="http://schemas.microsoft.com/office/drawing/2014/main" id="{8A5A8E5C-65DD-A89B-9950-EA9C77FDAFD9}"/>
              </a:ext>
            </a:extLst>
          </p:cNvPr>
          <p:cNvSpPr txBox="1"/>
          <p:nvPr/>
        </p:nvSpPr>
        <p:spPr>
          <a:xfrm>
            <a:off x="295910" y="1178827"/>
            <a:ext cx="4194447" cy="49679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Kohl’s became 3</a:t>
            </a:r>
            <a:r>
              <a:rPr lang="en-IN" altLang="en-US" sz="1400" baseline="30000" dirty="0">
                <a:solidFill>
                  <a:schemeClr val="tx1"/>
                </a:solidFill>
                <a:latin typeface="Avenir Next LT Pro" panose="020B0504020202020204" pitchFamily="34" charset="0"/>
              </a:rPr>
              <a:t>rd</a:t>
            </a:r>
            <a:r>
              <a:rPr lang="en-IN" altLang="en-US" sz="1400" dirty="0">
                <a:solidFill>
                  <a:schemeClr val="tx1"/>
                </a:solidFill>
                <a:latin typeface="Avenir Next LT Pro" panose="020B0504020202020204" pitchFamily="34" charset="0"/>
              </a:rPr>
              <a:t> largest retailer.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Southeast was not growing much, </a:t>
            </a:r>
            <a:r>
              <a:rPr lang="en-IN" altLang="en-US" sz="1400" u="sng" dirty="0">
                <a:solidFill>
                  <a:srgbClr val="0070C0"/>
                </a:solidFill>
                <a:latin typeface="Avenir Next LT Pro" panose="020B0504020202020204" pitchFamily="34" charset="0"/>
                <a:sym typeface="+mn-ea"/>
              </a:rPr>
              <a:t>West sale dropped</a:t>
            </a:r>
            <a:r>
              <a:rPr lang="en-IN" altLang="en-US" sz="1400" dirty="0">
                <a:solidFill>
                  <a:schemeClr val="tx1"/>
                </a:solidFill>
                <a:latin typeface="Avenir Next LT Pro" panose="020B0504020202020204" pitchFamily="34" charset="0"/>
                <a:sym typeface="+mn-ea"/>
              </a:rPr>
              <a: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a:t>
            </a:r>
            <a:r>
              <a:rPr lang="en-IN" altLang="en-US" sz="1400" u="sng" dirty="0">
                <a:solidFill>
                  <a:srgbClr val="0070C0"/>
                </a:solidFill>
                <a:latin typeface="Avenir Next LT Pro" panose="020B0504020202020204" pitchFamily="34" charset="0"/>
                <a:sym typeface="+mn-ea"/>
              </a:rPr>
              <a:t>Northeast sale dropped</a:t>
            </a:r>
            <a:r>
              <a:rPr lang="en-IN" altLang="en-US" sz="1400" dirty="0">
                <a:solidFill>
                  <a:schemeClr val="tx1"/>
                </a:solidFill>
                <a:latin typeface="Avenir Next LT Pro" panose="020B0504020202020204" pitchFamily="34" charset="0"/>
                <a:sym typeface="+mn-ea"/>
              </a:rPr>
              <a:t>, South east started and West and South gained the most.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p>
          <a:p>
            <a:pPr>
              <a:spcBef>
                <a:spcPts val="300"/>
              </a:spcBef>
              <a:spcAft>
                <a:spcPts val="300"/>
              </a:spcAft>
              <a:buFont typeface="Arial" panose="020B0604020202020204" pitchFamily="34" charset="0"/>
              <a:buChar char="•"/>
            </a:pP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p>
        </p:txBody>
      </p:sp>
    </p:spTree>
    <p:extLst>
      <p:ext uri="{BB962C8B-B14F-4D97-AF65-F5344CB8AC3E}">
        <p14:creationId xmlns:p14="http://schemas.microsoft.com/office/powerpoint/2010/main" val="198852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66626BEE-96CB-C710-8267-18765F26546A}"/>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a:t>
            </a:r>
          </a:p>
          <a:p>
            <a:r>
              <a:rPr lang="en-IN" altLang="en-US" sz="3200" b="1" kern="1200" dirty="0">
                <a:solidFill>
                  <a:srgbClr val="0070C0"/>
                </a:solidFill>
                <a:latin typeface="+mj-lt"/>
                <a:ea typeface="+mj-ea"/>
                <a:cs typeface="+mj-cs"/>
              </a:rPr>
              <a:t>Bivariate – Units Sold - Region &amp; Sales Method</a:t>
            </a:r>
          </a:p>
        </p:txBody>
      </p:sp>
      <p:pic>
        <p:nvPicPr>
          <p:cNvPr id="6" name="Content Placeholder 7">
            <a:extLst>
              <a:ext uri="{FF2B5EF4-FFF2-40B4-BE49-F238E27FC236}">
                <a16:creationId xmlns:a16="http://schemas.microsoft.com/office/drawing/2014/main" id="{F587569B-0C4D-F57A-BD9D-663A6021C8CD}"/>
              </a:ext>
            </a:extLst>
          </p:cNvPr>
          <p:cNvPicPr>
            <a:picLocks noChangeAspect="1"/>
          </p:cNvPicPr>
          <p:nvPr/>
        </p:nvPicPr>
        <p:blipFill rotWithShape="1">
          <a:blip r:embed="rId2"/>
          <a:srcRect l="3166"/>
          <a:stretch/>
        </p:blipFill>
        <p:spPr>
          <a:xfrm>
            <a:off x="506202" y="1014512"/>
            <a:ext cx="11413654" cy="2987040"/>
          </a:xfrm>
          <a:prstGeom prst="rect">
            <a:avLst/>
          </a:prstGeom>
        </p:spPr>
      </p:pic>
      <p:sp>
        <p:nvSpPr>
          <p:cNvPr id="7" name="Text Placeholder 26">
            <a:extLst>
              <a:ext uri="{FF2B5EF4-FFF2-40B4-BE49-F238E27FC236}">
                <a16:creationId xmlns:a16="http://schemas.microsoft.com/office/drawing/2014/main" id="{8190A0D1-E1CC-2EE0-BFCE-1EC4E9944FA9}"/>
              </a:ext>
            </a:extLst>
          </p:cNvPr>
          <p:cNvSpPr txBox="1"/>
          <p:nvPr/>
        </p:nvSpPr>
        <p:spPr>
          <a:xfrm>
            <a:off x="506203" y="4025937"/>
            <a:ext cx="11413654" cy="2824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Instore Sales: Phenomenal growth in Northeast sold largest number of units , Midwest also grown better then the rest, almost no growth in Southeast and </a:t>
            </a:r>
            <a:r>
              <a:rPr lang="en-IN" altLang="en-US" sz="1800" dirty="0">
                <a:solidFill>
                  <a:schemeClr val="tx1"/>
                </a:solidFill>
                <a:latin typeface="Avenir Next LT Pro" panose="020B0504020202020204" pitchFamily="34" charset="0"/>
                <a:sym typeface="+mn-ea"/>
              </a:rPr>
              <a:t>sales begun in South in 2021</a:t>
            </a:r>
            <a:r>
              <a:rPr lang="en-IN" altLang="en-US" sz="1800" dirty="0">
                <a:solidFill>
                  <a:schemeClr val="tx1"/>
                </a:solidFill>
                <a:latin typeface="Avenir Next LT Pro" panose="020B0504020202020204" pitchFamily="34" charset="0"/>
              </a:rPr>
              <a:t>.</a:t>
            </a:r>
          </a:p>
          <a:p>
            <a:pPr>
              <a:spcBef>
                <a:spcPts val="300"/>
              </a:spcBef>
              <a:spcAft>
                <a:spcPts val="300"/>
              </a:spcAft>
              <a:buFont typeface="Arial" panose="020B0604020202020204" pitchFamily="34" charset="0"/>
              <a:buChar char="•"/>
            </a:pP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Online Sales: Massive sale jump in all regions, Southeast sold largest number units, Midwest sold larger qty than Northeast in 2nd year.</a:t>
            </a:r>
          </a:p>
          <a:p>
            <a:pPr>
              <a:spcBef>
                <a:spcPts val="300"/>
              </a:spcBef>
              <a:spcAft>
                <a:spcPts val="300"/>
              </a:spcAft>
              <a:buFont typeface="Arial" panose="020B0604020202020204" pitchFamily="34" charset="0"/>
              <a:buChar char="•"/>
            </a:pP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Outlet Sales: Remarkable sale improvement in West, South and Midwest, Almost no sales growth in Northeast, sales begun in Southeast in 2021.</a:t>
            </a:r>
          </a:p>
        </p:txBody>
      </p:sp>
    </p:spTree>
    <p:extLst>
      <p:ext uri="{BB962C8B-B14F-4D97-AF65-F5344CB8AC3E}">
        <p14:creationId xmlns:p14="http://schemas.microsoft.com/office/powerpoint/2010/main" val="312021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5">
            <a:extLst>
              <a:ext uri="{FF2B5EF4-FFF2-40B4-BE49-F238E27FC236}">
                <a16:creationId xmlns:a16="http://schemas.microsoft.com/office/drawing/2014/main" id="{63443E04-2375-8757-58DA-BF18561B7367}"/>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a:t>
            </a:r>
          </a:p>
          <a:p>
            <a:r>
              <a:rPr lang="en-IN" altLang="en-US" sz="3200" b="1" kern="1200" dirty="0">
                <a:solidFill>
                  <a:srgbClr val="0070C0"/>
                </a:solidFill>
                <a:latin typeface="+mj-lt"/>
                <a:ea typeface="+mj-ea"/>
                <a:cs typeface="+mj-cs"/>
              </a:rPr>
              <a:t>City wise Sales</a:t>
            </a:r>
          </a:p>
        </p:txBody>
      </p:sp>
      <p:pic>
        <p:nvPicPr>
          <p:cNvPr id="7" name="Picture 6" descr="Histogram&#10;&#10;Description automatically generated with medium confidence">
            <a:extLst>
              <a:ext uri="{FF2B5EF4-FFF2-40B4-BE49-F238E27FC236}">
                <a16:creationId xmlns:a16="http://schemas.microsoft.com/office/drawing/2014/main" id="{7D09C56C-3446-C939-9D34-4E6517E75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55" y="498764"/>
            <a:ext cx="9184755" cy="5912196"/>
          </a:xfrm>
          <a:prstGeom prst="rect">
            <a:avLst/>
          </a:prstGeom>
        </p:spPr>
      </p:pic>
    </p:spTree>
    <p:extLst>
      <p:ext uri="{BB962C8B-B14F-4D97-AF65-F5344CB8AC3E}">
        <p14:creationId xmlns:p14="http://schemas.microsoft.com/office/powerpoint/2010/main" val="293683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38249C9A-1DC9-21EA-36E4-A923629D8D9B}"/>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Correlation Plot </a:t>
            </a:r>
            <a:endParaRPr lang="en-IN" altLang="en-US" sz="3200" b="1" kern="1200" dirty="0">
              <a:solidFill>
                <a:srgbClr val="0070C0"/>
              </a:solidFill>
              <a:latin typeface="+mj-lt"/>
              <a:ea typeface="+mj-ea"/>
              <a:cs typeface="+mj-cs"/>
            </a:endParaRPr>
          </a:p>
        </p:txBody>
      </p:sp>
      <p:pic>
        <p:nvPicPr>
          <p:cNvPr id="6" name="Picture Placeholder 5">
            <a:extLst>
              <a:ext uri="{FF2B5EF4-FFF2-40B4-BE49-F238E27FC236}">
                <a16:creationId xmlns:a16="http://schemas.microsoft.com/office/drawing/2014/main" id="{D7CB0389-6753-C4E8-5AD8-E09AA5E18EA1}"/>
              </a:ext>
            </a:extLst>
          </p:cNvPr>
          <p:cNvPicPr>
            <a:picLocks noChangeAspect="1"/>
          </p:cNvPicPr>
          <p:nvPr/>
        </p:nvPicPr>
        <p:blipFill>
          <a:blip r:embed="rId2"/>
          <a:stretch>
            <a:fillRect/>
          </a:stretch>
        </p:blipFill>
        <p:spPr>
          <a:xfrm>
            <a:off x="5050155" y="1746885"/>
            <a:ext cx="7066280" cy="3842385"/>
          </a:xfrm>
          <a:prstGeom prst="rect">
            <a:avLst/>
          </a:prstGeom>
        </p:spPr>
      </p:pic>
      <p:sp>
        <p:nvSpPr>
          <p:cNvPr id="7" name="Text Placeholder 26">
            <a:extLst>
              <a:ext uri="{FF2B5EF4-FFF2-40B4-BE49-F238E27FC236}">
                <a16:creationId xmlns:a16="http://schemas.microsoft.com/office/drawing/2014/main" id="{73C3603D-5C87-433C-EB57-B90C5E147572}"/>
              </a:ext>
            </a:extLst>
          </p:cNvPr>
          <p:cNvSpPr txBox="1"/>
          <p:nvPr/>
        </p:nvSpPr>
        <p:spPr>
          <a:xfrm>
            <a:off x="306994" y="1879716"/>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dirty="0">
                <a:sym typeface="+mn-ea"/>
              </a:rPr>
              <a:t>Price per unit is positively correlated with Operating Profit, total sales and Units Sold</a:t>
            </a:r>
          </a:p>
          <a:p>
            <a:pPr>
              <a:spcBef>
                <a:spcPts val="300"/>
              </a:spcBef>
              <a:spcAft>
                <a:spcPts val="300"/>
              </a:spcAft>
              <a:buFont typeface="Arial" panose="020B0604020202020204" pitchFamily="34" charset="0"/>
              <a:buChar char="•"/>
            </a:pPr>
            <a:endParaRPr lang="en-IN" altLang="en-US" sz="1500" dirty="0">
              <a:sym typeface="+mn-ea"/>
            </a:endParaRPr>
          </a:p>
          <a:p>
            <a:pPr>
              <a:spcBef>
                <a:spcPts val="300"/>
              </a:spcBef>
              <a:spcAft>
                <a:spcPts val="300"/>
              </a:spcAft>
              <a:buFont typeface="Arial" panose="020B0604020202020204" pitchFamily="34" charset="0"/>
              <a:buChar char="•"/>
            </a:pPr>
            <a:r>
              <a:rPr lang="en-IN" altLang="en-US" sz="1500" dirty="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dirty="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spTree>
    <p:extLst>
      <p:ext uri="{BB962C8B-B14F-4D97-AF65-F5344CB8AC3E}">
        <p14:creationId xmlns:p14="http://schemas.microsoft.com/office/powerpoint/2010/main" val="2139225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43569315-EF3C-107B-841B-20D1341B897D}"/>
              </a:ext>
            </a:extLst>
          </p:cNvPr>
          <p:cNvSpPr>
            <a:spLocks noGrp="1"/>
          </p:cNvSpPr>
          <p:nvPr>
            <p:ph type="title"/>
          </p:nvPr>
        </p:nvSpPr>
        <p:spPr>
          <a:xfrm>
            <a:off x="630935" y="639520"/>
            <a:ext cx="4465997" cy="969147"/>
          </a:xfrm>
          <a:solidFill>
            <a:schemeClr val="accent2"/>
          </a:solidFill>
        </p:spPr>
        <p:txBody>
          <a:bodyPr vert="horz" lIns="91440" tIns="45720" rIns="91440" bIns="45720" rtlCol="0" anchor="b">
            <a:normAutofit/>
          </a:bodyPr>
          <a:lstStyle/>
          <a:p>
            <a:r>
              <a:rPr lang="en-US" sz="4600" b="1" kern="1200" dirty="0">
                <a:solidFill>
                  <a:schemeClr val="tx1"/>
                </a:solidFill>
                <a:latin typeface="+mj-lt"/>
                <a:ea typeface="+mj-ea"/>
                <a:cs typeface="+mj-cs"/>
              </a:rPr>
              <a:t>EDA Takeaways</a:t>
            </a:r>
          </a:p>
        </p:txBody>
      </p:sp>
    </p:spTree>
    <p:extLst>
      <p:ext uri="{BB962C8B-B14F-4D97-AF65-F5344CB8AC3E}">
        <p14:creationId xmlns:p14="http://schemas.microsoft.com/office/powerpoint/2010/main" val="247667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a:xfrm>
            <a:off x="838200" y="98475"/>
            <a:ext cx="10515600" cy="717452"/>
          </a:xfrm>
        </p:spPr>
        <p:txBody>
          <a:bodyPr>
            <a:normAutofit/>
          </a:bodyPr>
          <a:lstStyle/>
          <a:p>
            <a:r>
              <a:rPr lang="en-US" sz="2800" dirty="0"/>
              <a:t>Agenda</a:t>
            </a:r>
          </a:p>
        </p:txBody>
      </p:sp>
      <p:sp>
        <p:nvSpPr>
          <p:cNvPr id="6" name="TextBox 5">
            <a:extLst>
              <a:ext uri="{FF2B5EF4-FFF2-40B4-BE49-F238E27FC236}">
                <a16:creationId xmlns:a16="http://schemas.microsoft.com/office/drawing/2014/main" id="{8AD3D6BF-4257-4C28-AE98-B97CEE27C8F2}"/>
              </a:ext>
            </a:extLst>
          </p:cNvPr>
          <p:cNvSpPr txBox="1"/>
          <p:nvPr/>
        </p:nvSpPr>
        <p:spPr>
          <a:xfrm>
            <a:off x="838200" y="984739"/>
            <a:ext cx="11119338" cy="4647426"/>
          </a:xfrm>
          <a:prstGeom prst="rect">
            <a:avLst/>
          </a:prstGeom>
          <a:noFill/>
        </p:spPr>
        <p:txBody>
          <a:bodyPr wrap="square" rtlCol="0">
            <a:spAutoFit/>
          </a:bodyPr>
          <a:lstStyle/>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lang="en-US" sz="1600" dirty="0">
                <a:solidFill>
                  <a:schemeClr val="bg1"/>
                </a:solidFill>
                <a:latin typeface="Open Sans" panose="020B0606030504020204" pitchFamily="34" charset="0"/>
              </a:rPr>
              <a:t>Data Overview and Key Business Assumptions (if any)</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lang="en-US" sz="1600" dirty="0">
                <a:solidFill>
                  <a:schemeClr val="bg1"/>
                </a:solidFill>
                <a:latin typeface="Open Sans" panose="020B0606030504020204" pitchFamily="34" charset="0"/>
              </a:rPr>
              <a:t>Data Preparation and Pre-processing</a:t>
            </a:r>
          </a:p>
          <a:p>
            <a:pPr marL="1082675" lvl="1" indent="-280988">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p>
          <a:p>
            <a:pPr marL="1082675" marR="0" lvl="1" indent="-280988"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p>
          <a:p>
            <a:pPr marL="1082675" marR="0" lvl="1" indent="-280988"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8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5">
            <a:extLst>
              <a:ext uri="{FF2B5EF4-FFF2-40B4-BE49-F238E27FC236}">
                <a16:creationId xmlns:a16="http://schemas.microsoft.com/office/drawing/2014/main" id="{9F4201FA-8BEC-1672-5EDA-85671B72FA04}"/>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Clustering </a:t>
            </a:r>
            <a:endParaRPr lang="en-IN" altLang="en-US" sz="3200" b="1" kern="1200" dirty="0">
              <a:solidFill>
                <a:srgbClr val="0070C0"/>
              </a:solidFill>
              <a:latin typeface="+mj-lt"/>
              <a:ea typeface="+mj-ea"/>
              <a:cs typeface="+mj-cs"/>
            </a:endParaRPr>
          </a:p>
        </p:txBody>
      </p:sp>
      <p:sp>
        <p:nvSpPr>
          <p:cNvPr id="9" name="Text Placeholder 26">
            <a:extLst>
              <a:ext uri="{FF2B5EF4-FFF2-40B4-BE49-F238E27FC236}">
                <a16:creationId xmlns:a16="http://schemas.microsoft.com/office/drawing/2014/main" id="{36819F76-8E02-DDBB-2A3F-C97A576DC868}"/>
              </a:ext>
            </a:extLst>
          </p:cNvPr>
          <p:cNvSpPr txBox="1">
            <a:spLocks/>
          </p:cNvSpPr>
          <p:nvPr/>
        </p:nvSpPr>
        <p:spPr>
          <a:xfrm>
            <a:off x="465381" y="1014512"/>
            <a:ext cx="6450808" cy="17383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dirty="0">
                <a:solidFill>
                  <a:srgbClr val="000000"/>
                </a:solidFill>
                <a:latin typeface="Century Gothic" panose="020B0502020202020204" pitchFamily="34" charset="0"/>
              </a:rPr>
              <a:t>Clustering is the process of arranging a group of objects in such a manner that the objects in the same group are more similar to each other than to the objects in any other group. Clustering itself is not one specific algorithm but the general task to be solved. We achieve this goal using various algorithms that differ significantly in their understanding of what constitutes a cluster and how to find them efficiently. </a:t>
            </a:r>
          </a:p>
        </p:txBody>
      </p:sp>
      <p:pic>
        <p:nvPicPr>
          <p:cNvPr id="10" name="Picture 9">
            <a:extLst>
              <a:ext uri="{FF2B5EF4-FFF2-40B4-BE49-F238E27FC236}">
                <a16:creationId xmlns:a16="http://schemas.microsoft.com/office/drawing/2014/main" id="{08FAF55C-88DF-423C-8890-2CAC34F55326}"/>
              </a:ext>
            </a:extLst>
          </p:cNvPr>
          <p:cNvPicPr>
            <a:picLocks noChangeAspect="1"/>
          </p:cNvPicPr>
          <p:nvPr/>
        </p:nvPicPr>
        <p:blipFill>
          <a:blip r:embed="rId4"/>
          <a:stretch>
            <a:fillRect/>
          </a:stretch>
        </p:blipFill>
        <p:spPr>
          <a:xfrm>
            <a:off x="7514705" y="762434"/>
            <a:ext cx="3939788" cy="2128202"/>
          </a:xfrm>
          <a:prstGeom prst="rect">
            <a:avLst/>
          </a:prstGeom>
        </p:spPr>
      </p:pic>
      <p:sp>
        <p:nvSpPr>
          <p:cNvPr id="11" name="Text Placeholder 26">
            <a:extLst>
              <a:ext uri="{FF2B5EF4-FFF2-40B4-BE49-F238E27FC236}">
                <a16:creationId xmlns:a16="http://schemas.microsoft.com/office/drawing/2014/main" id="{C944EBD8-B14D-122D-BAAE-D24818F2AF73}"/>
              </a:ext>
            </a:extLst>
          </p:cNvPr>
          <p:cNvSpPr txBox="1">
            <a:spLocks/>
          </p:cNvSpPr>
          <p:nvPr/>
        </p:nvSpPr>
        <p:spPr>
          <a:xfrm>
            <a:off x="402565" y="6641839"/>
            <a:ext cx="6450808" cy="2085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sz="800" b="0" i="0" dirty="0">
                <a:solidFill>
                  <a:srgbClr val="05192D"/>
                </a:solidFill>
                <a:effectLst/>
                <a:latin typeface="Studio-Feixen-Sans"/>
              </a:rPr>
              <a:t>Image source: https://static.javatpoint.com/tutorial/machine-learning/images/clustering-in-machine-learning.png</a:t>
            </a:r>
            <a:endParaRPr lang="en-US" sz="800" dirty="0">
              <a:solidFill>
                <a:srgbClr val="05192D"/>
              </a:solidFill>
              <a:latin typeface="Studio-Feixen-Sans"/>
            </a:endParaRPr>
          </a:p>
        </p:txBody>
      </p:sp>
      <p:sp>
        <p:nvSpPr>
          <p:cNvPr id="12" name="Text Placeholder 26">
            <a:extLst>
              <a:ext uri="{FF2B5EF4-FFF2-40B4-BE49-F238E27FC236}">
                <a16:creationId xmlns:a16="http://schemas.microsoft.com/office/drawing/2014/main" id="{2644827D-91B0-A93B-ECF7-CF13A9021FB7}"/>
              </a:ext>
            </a:extLst>
          </p:cNvPr>
          <p:cNvSpPr txBox="1">
            <a:spLocks/>
          </p:cNvSpPr>
          <p:nvPr/>
        </p:nvSpPr>
        <p:spPr>
          <a:xfrm>
            <a:off x="506203" y="2890636"/>
            <a:ext cx="11247993" cy="754852"/>
          </a:xfrm>
          <a:prstGeom prst="rect">
            <a:avLst/>
          </a:prstGeom>
          <a:solidFill>
            <a:schemeClr val="bg2"/>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dirty="0">
                <a:solidFill>
                  <a:srgbClr val="000000"/>
                </a:solidFill>
                <a:latin typeface="Century Gothic" panose="020B0502020202020204" pitchFamily="34" charset="0"/>
              </a:rPr>
              <a:t>clustering is unsupervised learning and doesn’t use labeled data, we cannot calculate performance metrics. it is an iterative process of information discovery that requires domain expertise and human judgment used frequently to adjust the data and the model parameters to achieve the desired result. </a:t>
            </a:r>
          </a:p>
        </p:txBody>
      </p:sp>
      <p:sp>
        <p:nvSpPr>
          <p:cNvPr id="13" name="Text Placeholder 26">
            <a:extLst>
              <a:ext uri="{FF2B5EF4-FFF2-40B4-BE49-F238E27FC236}">
                <a16:creationId xmlns:a16="http://schemas.microsoft.com/office/drawing/2014/main" id="{6E88DA0A-6A75-0133-31FC-BE1D3CA5B201}"/>
              </a:ext>
            </a:extLst>
          </p:cNvPr>
          <p:cNvSpPr txBox="1">
            <a:spLocks/>
          </p:cNvSpPr>
          <p:nvPr/>
        </p:nvSpPr>
        <p:spPr>
          <a:xfrm>
            <a:off x="506203" y="3783223"/>
            <a:ext cx="5395834" cy="389766"/>
          </a:xfrm>
          <a:prstGeom prst="rect">
            <a:avLst/>
          </a:prstGeom>
          <a:solidFill>
            <a:schemeClr val="accent1">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dirty="0">
                <a:solidFill>
                  <a:srgbClr val="000000"/>
                </a:solidFill>
                <a:latin typeface="Century Gothic" panose="020B0502020202020204" pitchFamily="34" charset="0"/>
              </a:rPr>
              <a:t>Clustering Algorithms</a:t>
            </a:r>
          </a:p>
        </p:txBody>
      </p:sp>
      <p:sp>
        <p:nvSpPr>
          <p:cNvPr id="14" name="Text Placeholder 26">
            <a:extLst>
              <a:ext uri="{FF2B5EF4-FFF2-40B4-BE49-F238E27FC236}">
                <a16:creationId xmlns:a16="http://schemas.microsoft.com/office/drawing/2014/main" id="{4A8A0F56-E0DA-0773-EA82-91271522697B}"/>
              </a:ext>
            </a:extLst>
          </p:cNvPr>
          <p:cNvSpPr txBox="1">
            <a:spLocks/>
          </p:cNvSpPr>
          <p:nvPr/>
        </p:nvSpPr>
        <p:spPr>
          <a:xfrm>
            <a:off x="6358362" y="3783223"/>
            <a:ext cx="5395834" cy="389766"/>
          </a:xfrm>
          <a:prstGeom prst="rect">
            <a:avLst/>
          </a:prstGeom>
          <a:solidFill>
            <a:schemeClr val="accent1">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dirty="0">
                <a:solidFill>
                  <a:srgbClr val="000000"/>
                </a:solidFill>
                <a:latin typeface="Century Gothic" panose="020B0502020202020204" pitchFamily="34" charset="0"/>
              </a:rPr>
              <a:t>Applications of Clustering Algorithms</a:t>
            </a:r>
          </a:p>
        </p:txBody>
      </p:sp>
      <p:sp>
        <p:nvSpPr>
          <p:cNvPr id="17" name="TextBox 16">
            <a:extLst>
              <a:ext uri="{FF2B5EF4-FFF2-40B4-BE49-F238E27FC236}">
                <a16:creationId xmlns:a16="http://schemas.microsoft.com/office/drawing/2014/main" id="{2B4403EC-2C26-4B54-AE1C-F405C4914E71}"/>
              </a:ext>
            </a:extLst>
          </p:cNvPr>
          <p:cNvSpPr txBox="1"/>
          <p:nvPr/>
        </p:nvSpPr>
        <p:spPr>
          <a:xfrm>
            <a:off x="506203" y="4244829"/>
            <a:ext cx="5395834" cy="2123658"/>
          </a:xfrm>
          <a:prstGeom prst="rect">
            <a:avLst/>
          </a:prstGeom>
          <a:noFill/>
          <a:ln>
            <a:solidFill>
              <a:schemeClr val="bg1">
                <a:lumMod val="65000"/>
              </a:schemeClr>
            </a:solidFill>
          </a:ln>
        </p:spPr>
        <p:txBody>
          <a:bodyPr wrap="square" rtlCol="0">
            <a:spAutoFit/>
          </a:bodyPr>
          <a:lstStyle/>
          <a:p>
            <a:r>
              <a:rPr lang="en-US" sz="1600" dirty="0">
                <a:solidFill>
                  <a:srgbClr val="000000"/>
                </a:solidFill>
                <a:latin typeface="Century Gothic" panose="020B0502020202020204" pitchFamily="34" charset="0"/>
              </a:rPr>
              <a:t>K-Means</a:t>
            </a:r>
          </a:p>
          <a:p>
            <a:r>
              <a:rPr lang="en-US" sz="1600" dirty="0">
                <a:solidFill>
                  <a:srgbClr val="000000"/>
                </a:solidFill>
                <a:latin typeface="Century Gothic" panose="020B0502020202020204" pitchFamily="34" charset="0"/>
              </a:rPr>
              <a:t>K-Prototype Clustering</a:t>
            </a:r>
          </a:p>
          <a:p>
            <a:r>
              <a:rPr lang="en-US" sz="1600" dirty="0">
                <a:solidFill>
                  <a:srgbClr val="000000"/>
                </a:solidFill>
                <a:latin typeface="Century Gothic" panose="020B0502020202020204" pitchFamily="34" charset="0"/>
              </a:rPr>
              <a:t>DBSCAN</a:t>
            </a:r>
          </a:p>
          <a:p>
            <a:r>
              <a:rPr lang="en-US" sz="1600" dirty="0">
                <a:solidFill>
                  <a:srgbClr val="000000"/>
                </a:solidFill>
                <a:latin typeface="Century Gothic" panose="020B0502020202020204" pitchFamily="34" charset="0"/>
              </a:rPr>
              <a:t>Hierarchical Clustering</a:t>
            </a:r>
          </a:p>
          <a:p>
            <a:r>
              <a:rPr lang="en-US" sz="1600" dirty="0">
                <a:solidFill>
                  <a:srgbClr val="000000"/>
                </a:solidFill>
                <a:latin typeface="Century Gothic" panose="020B0502020202020204" pitchFamily="34" charset="0"/>
              </a:rPr>
              <a:t>BIRCH</a:t>
            </a:r>
          </a:p>
          <a:p>
            <a:r>
              <a:rPr lang="en-US" sz="1600" dirty="0">
                <a:solidFill>
                  <a:srgbClr val="000000"/>
                </a:solidFill>
                <a:latin typeface="Century Gothic" panose="020B0502020202020204" pitchFamily="34" charset="0"/>
              </a:rPr>
              <a:t>Mean Shift Algorithm</a:t>
            </a:r>
          </a:p>
          <a:p>
            <a:r>
              <a:rPr lang="en-US" sz="1600" dirty="0">
                <a:solidFill>
                  <a:srgbClr val="000000"/>
                </a:solidFill>
                <a:latin typeface="Century Gothic" panose="020B0502020202020204" pitchFamily="34" charset="0"/>
              </a:rPr>
              <a:t>Gaussian Mixture Model</a:t>
            </a:r>
          </a:p>
          <a:p>
            <a:endParaRPr lang="en-US" dirty="0"/>
          </a:p>
        </p:txBody>
      </p:sp>
      <p:sp>
        <p:nvSpPr>
          <p:cNvPr id="18" name="TextBox 17">
            <a:extLst>
              <a:ext uri="{FF2B5EF4-FFF2-40B4-BE49-F238E27FC236}">
                <a16:creationId xmlns:a16="http://schemas.microsoft.com/office/drawing/2014/main" id="{0910865A-B048-0549-3B87-5B2EA95696E8}"/>
              </a:ext>
            </a:extLst>
          </p:cNvPr>
          <p:cNvSpPr txBox="1"/>
          <p:nvPr/>
        </p:nvSpPr>
        <p:spPr>
          <a:xfrm>
            <a:off x="6372726" y="4244829"/>
            <a:ext cx="5395834" cy="1846659"/>
          </a:xfrm>
          <a:prstGeom prst="rect">
            <a:avLst/>
          </a:prstGeom>
          <a:noFill/>
          <a:ln>
            <a:solidFill>
              <a:schemeClr val="bg1">
                <a:lumMod val="65000"/>
              </a:schemeClr>
            </a:solidFill>
          </a:ln>
        </p:spPr>
        <p:txBody>
          <a:bodyPr wrap="square" rtlCol="0">
            <a:spAutoFit/>
          </a:bodyPr>
          <a:lstStyle/>
          <a:p>
            <a:r>
              <a:rPr lang="en-US" sz="1600" dirty="0">
                <a:solidFill>
                  <a:srgbClr val="000000"/>
                </a:solidFill>
                <a:latin typeface="Century Gothic" panose="020B0502020202020204" pitchFamily="34" charset="0"/>
              </a:rPr>
              <a:t>Customer Segmentation</a:t>
            </a:r>
          </a:p>
          <a:p>
            <a:r>
              <a:rPr lang="en-US" sz="1600" dirty="0">
                <a:solidFill>
                  <a:srgbClr val="000000"/>
                </a:solidFill>
                <a:latin typeface="Century Gothic" panose="020B0502020202020204" pitchFamily="34" charset="0"/>
              </a:rPr>
              <a:t>Retail Clustering</a:t>
            </a:r>
          </a:p>
          <a:p>
            <a:r>
              <a:rPr lang="en-US" sz="1600" dirty="0">
                <a:solidFill>
                  <a:srgbClr val="000000"/>
                </a:solidFill>
                <a:latin typeface="Century Gothic" panose="020B0502020202020204" pitchFamily="34" charset="0"/>
              </a:rPr>
              <a:t>Clinical Management </a:t>
            </a:r>
          </a:p>
          <a:p>
            <a:r>
              <a:rPr lang="en-US" sz="1600" dirty="0">
                <a:solidFill>
                  <a:srgbClr val="000000"/>
                </a:solidFill>
                <a:latin typeface="Century Gothic" panose="020B0502020202020204" pitchFamily="34" charset="0"/>
              </a:rPr>
              <a:t>Image Segmentation </a:t>
            </a:r>
          </a:p>
          <a:p>
            <a:r>
              <a:rPr lang="en-US" sz="1600" dirty="0">
                <a:solidFill>
                  <a:srgbClr val="000000"/>
                </a:solidFill>
                <a:latin typeface="Century Gothic" panose="020B0502020202020204" pitchFamily="34" charset="0"/>
              </a:rPr>
              <a:t>Pattern Recognition</a:t>
            </a:r>
          </a:p>
          <a:p>
            <a:r>
              <a:rPr lang="en-US" sz="1600" dirty="0">
                <a:solidFill>
                  <a:srgbClr val="000000"/>
                </a:solidFill>
                <a:latin typeface="Century Gothic" panose="020B0502020202020204" pitchFamily="34" charset="0"/>
              </a:rPr>
              <a:t>Social network analysis</a:t>
            </a:r>
          </a:p>
          <a:p>
            <a:endParaRPr lang="en-US" dirty="0"/>
          </a:p>
        </p:txBody>
      </p:sp>
    </p:spTree>
    <p:extLst>
      <p:ext uri="{BB962C8B-B14F-4D97-AF65-F5344CB8AC3E}">
        <p14:creationId xmlns:p14="http://schemas.microsoft.com/office/powerpoint/2010/main" val="123501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ED040EE-9D16-0A77-BAE8-6F1AA9D294D8}"/>
              </a:ext>
            </a:extLst>
          </p:cNvPr>
          <p:cNvSpPr>
            <a:spLocks noGrp="1"/>
          </p:cNvSpPr>
          <p:nvPr>
            <p:ph type="title"/>
          </p:nvPr>
        </p:nvSpPr>
        <p:spPr>
          <a:xfrm>
            <a:off x="630935" y="639520"/>
            <a:ext cx="4465997" cy="969147"/>
          </a:xfrm>
          <a:solidFill>
            <a:schemeClr val="accent2"/>
          </a:solidFill>
        </p:spPr>
        <p:txBody>
          <a:bodyPr vert="horz" lIns="91440" tIns="45720" rIns="91440" bIns="45720" rtlCol="0" anchor="b">
            <a:normAutofit fontScale="90000"/>
          </a:bodyPr>
          <a:lstStyle/>
          <a:p>
            <a:r>
              <a:rPr lang="en-US" sz="4600" b="1" kern="1200" dirty="0">
                <a:solidFill>
                  <a:schemeClr val="tx1"/>
                </a:solidFill>
                <a:latin typeface="+mj-lt"/>
                <a:ea typeface="+mj-ea"/>
                <a:cs typeface="+mj-cs"/>
              </a:rPr>
              <a:t>K-Means Clustering</a:t>
            </a:r>
          </a:p>
        </p:txBody>
      </p:sp>
      <p:sp>
        <p:nvSpPr>
          <p:cNvPr id="2" name="Title 25">
            <a:extLst>
              <a:ext uri="{FF2B5EF4-FFF2-40B4-BE49-F238E27FC236}">
                <a16:creationId xmlns:a16="http://schemas.microsoft.com/office/drawing/2014/main" id="{35EE57DD-291D-2DAD-DBF9-A2983E0D9C36}"/>
              </a:ext>
            </a:extLst>
          </p:cNvPr>
          <p:cNvSpPr txBox="1">
            <a:spLocks/>
          </p:cNvSpPr>
          <p:nvPr/>
        </p:nvSpPr>
        <p:spPr>
          <a:xfrm>
            <a:off x="6989063" y="2759825"/>
            <a:ext cx="4465997" cy="2116975"/>
          </a:xfrm>
          <a:prstGeom prst="rect">
            <a:avLst/>
          </a:prstGeom>
          <a:solidFill>
            <a:schemeClr val="accent2"/>
          </a:solidFill>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Scaling?</a:t>
            </a:r>
          </a:p>
          <a:p>
            <a:r>
              <a:rPr lang="en-US" sz="4600" b="1" dirty="0">
                <a:solidFill>
                  <a:schemeClr val="tx1"/>
                </a:solidFill>
                <a:latin typeface="+mj-lt"/>
              </a:rPr>
              <a:t>PCA ?</a:t>
            </a:r>
          </a:p>
          <a:p>
            <a:r>
              <a:rPr lang="en-US" sz="4600" b="1" dirty="0">
                <a:solidFill>
                  <a:schemeClr val="tx1"/>
                </a:solidFill>
                <a:latin typeface="+mj-lt"/>
              </a:rPr>
              <a:t>silhouette score??</a:t>
            </a:r>
          </a:p>
          <a:p>
            <a:endParaRPr lang="en-US" sz="4600" b="1" dirty="0">
              <a:solidFill>
                <a:schemeClr val="tx1"/>
              </a:solidFill>
              <a:latin typeface="+mj-lt"/>
            </a:endParaRPr>
          </a:p>
        </p:txBody>
      </p:sp>
    </p:spTree>
    <p:extLst>
      <p:ext uri="{BB962C8B-B14F-4D97-AF65-F5344CB8AC3E}">
        <p14:creationId xmlns:p14="http://schemas.microsoft.com/office/powerpoint/2010/main" val="1174815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ED040EE-9D16-0A77-BAE8-6F1AA9D294D8}"/>
              </a:ext>
            </a:extLst>
          </p:cNvPr>
          <p:cNvSpPr>
            <a:spLocks noGrp="1"/>
          </p:cNvSpPr>
          <p:nvPr>
            <p:ph type="title"/>
          </p:nvPr>
        </p:nvSpPr>
        <p:spPr>
          <a:xfrm>
            <a:off x="630935" y="639520"/>
            <a:ext cx="5836367" cy="969147"/>
          </a:xfrm>
          <a:solidFill>
            <a:schemeClr val="accent2"/>
          </a:solidFill>
        </p:spPr>
        <p:txBody>
          <a:bodyPr vert="horz" lIns="91440" tIns="45720" rIns="91440" bIns="45720" rtlCol="0" anchor="b">
            <a:normAutofit/>
          </a:bodyPr>
          <a:lstStyle/>
          <a:p>
            <a:r>
              <a:rPr lang="en-US" sz="4600" b="1" kern="1200" dirty="0">
                <a:solidFill>
                  <a:schemeClr val="tx1"/>
                </a:solidFill>
                <a:latin typeface="+mj-lt"/>
                <a:ea typeface="+mj-ea"/>
                <a:cs typeface="+mj-cs"/>
              </a:rPr>
              <a:t>K-Prototype Clustering</a:t>
            </a:r>
          </a:p>
        </p:txBody>
      </p:sp>
      <p:sp>
        <p:nvSpPr>
          <p:cNvPr id="2" name="Title 25">
            <a:extLst>
              <a:ext uri="{FF2B5EF4-FFF2-40B4-BE49-F238E27FC236}">
                <a16:creationId xmlns:a16="http://schemas.microsoft.com/office/drawing/2014/main" id="{35EE57DD-291D-2DAD-DBF9-A2983E0D9C36}"/>
              </a:ext>
            </a:extLst>
          </p:cNvPr>
          <p:cNvSpPr txBox="1">
            <a:spLocks/>
          </p:cNvSpPr>
          <p:nvPr/>
        </p:nvSpPr>
        <p:spPr>
          <a:xfrm>
            <a:off x="6989063" y="2759825"/>
            <a:ext cx="4465997" cy="2116975"/>
          </a:xfrm>
          <a:prstGeom prst="rect">
            <a:avLst/>
          </a:prstGeom>
          <a:solidFill>
            <a:schemeClr val="accent2"/>
          </a:solidFill>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Scaling?</a:t>
            </a:r>
          </a:p>
          <a:p>
            <a:r>
              <a:rPr lang="en-US" sz="4600" b="1" dirty="0">
                <a:solidFill>
                  <a:schemeClr val="tx1"/>
                </a:solidFill>
                <a:latin typeface="+mj-lt"/>
              </a:rPr>
              <a:t>PCA ?</a:t>
            </a:r>
          </a:p>
          <a:p>
            <a:r>
              <a:rPr lang="en-US" sz="4600" b="1" dirty="0">
                <a:solidFill>
                  <a:schemeClr val="tx1"/>
                </a:solidFill>
                <a:latin typeface="+mj-lt"/>
              </a:rPr>
              <a:t>silhouette score??</a:t>
            </a:r>
          </a:p>
          <a:p>
            <a:endParaRPr lang="en-US" sz="4600" b="1" dirty="0">
              <a:solidFill>
                <a:schemeClr val="tx1"/>
              </a:solidFill>
              <a:latin typeface="+mj-lt"/>
            </a:endParaRPr>
          </a:p>
        </p:txBody>
      </p:sp>
    </p:spTree>
    <p:extLst>
      <p:ext uri="{BB962C8B-B14F-4D97-AF65-F5344CB8AC3E}">
        <p14:creationId xmlns:p14="http://schemas.microsoft.com/office/powerpoint/2010/main" val="162568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ED040EE-9D16-0A77-BAE8-6F1AA9D294D8}"/>
              </a:ext>
            </a:extLst>
          </p:cNvPr>
          <p:cNvSpPr>
            <a:spLocks noGrp="1"/>
          </p:cNvSpPr>
          <p:nvPr>
            <p:ph type="title"/>
          </p:nvPr>
        </p:nvSpPr>
        <p:spPr>
          <a:xfrm>
            <a:off x="630935" y="639520"/>
            <a:ext cx="5836367" cy="969147"/>
          </a:xfrm>
          <a:solidFill>
            <a:schemeClr val="accent2"/>
          </a:solidFill>
        </p:spPr>
        <p:txBody>
          <a:bodyPr vert="horz" lIns="91440" tIns="45720" rIns="91440" bIns="45720" rtlCol="0" anchor="b">
            <a:normAutofit/>
          </a:bodyPr>
          <a:lstStyle/>
          <a:p>
            <a:r>
              <a:rPr lang="en-US" sz="4600" b="1" kern="1200" dirty="0">
                <a:solidFill>
                  <a:schemeClr val="tx1"/>
                </a:solidFill>
                <a:latin typeface="+mj-lt"/>
                <a:ea typeface="+mj-ea"/>
                <a:cs typeface="+mj-cs"/>
              </a:rPr>
              <a:t>Hierarchical  Clustering</a:t>
            </a:r>
          </a:p>
        </p:txBody>
      </p:sp>
      <p:sp>
        <p:nvSpPr>
          <p:cNvPr id="2" name="Title 25">
            <a:extLst>
              <a:ext uri="{FF2B5EF4-FFF2-40B4-BE49-F238E27FC236}">
                <a16:creationId xmlns:a16="http://schemas.microsoft.com/office/drawing/2014/main" id="{35EE57DD-291D-2DAD-DBF9-A2983E0D9C36}"/>
              </a:ext>
            </a:extLst>
          </p:cNvPr>
          <p:cNvSpPr txBox="1">
            <a:spLocks/>
          </p:cNvSpPr>
          <p:nvPr/>
        </p:nvSpPr>
        <p:spPr>
          <a:xfrm>
            <a:off x="6989063" y="2759825"/>
            <a:ext cx="4465997" cy="2116975"/>
          </a:xfrm>
          <a:prstGeom prst="rect">
            <a:avLst/>
          </a:prstGeom>
          <a:solidFill>
            <a:schemeClr val="accent2"/>
          </a:solidFill>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Scaling?</a:t>
            </a:r>
          </a:p>
          <a:p>
            <a:r>
              <a:rPr lang="en-US" sz="4600" b="1" dirty="0">
                <a:solidFill>
                  <a:schemeClr val="tx1"/>
                </a:solidFill>
                <a:latin typeface="+mj-lt"/>
              </a:rPr>
              <a:t>PCA ?</a:t>
            </a:r>
          </a:p>
          <a:p>
            <a:r>
              <a:rPr lang="en-US" sz="4600" b="1" dirty="0">
                <a:solidFill>
                  <a:schemeClr val="tx1"/>
                </a:solidFill>
                <a:latin typeface="+mj-lt"/>
              </a:rPr>
              <a:t>silhouette score??</a:t>
            </a:r>
          </a:p>
          <a:p>
            <a:endParaRPr lang="en-US" sz="4600" b="1" dirty="0">
              <a:solidFill>
                <a:schemeClr val="tx1"/>
              </a:solidFill>
              <a:latin typeface="+mj-lt"/>
            </a:endParaRPr>
          </a:p>
        </p:txBody>
      </p:sp>
    </p:spTree>
    <p:extLst>
      <p:ext uri="{BB962C8B-B14F-4D97-AF65-F5344CB8AC3E}">
        <p14:creationId xmlns:p14="http://schemas.microsoft.com/office/powerpoint/2010/main" val="3901823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ED040EE-9D16-0A77-BAE8-6F1AA9D294D8}"/>
              </a:ext>
            </a:extLst>
          </p:cNvPr>
          <p:cNvSpPr>
            <a:spLocks noGrp="1"/>
          </p:cNvSpPr>
          <p:nvPr>
            <p:ph type="title"/>
          </p:nvPr>
        </p:nvSpPr>
        <p:spPr>
          <a:xfrm>
            <a:off x="630935" y="639520"/>
            <a:ext cx="5836367" cy="969147"/>
          </a:xfrm>
          <a:solidFill>
            <a:schemeClr val="accent2"/>
          </a:solidFill>
        </p:spPr>
        <p:txBody>
          <a:bodyPr vert="horz" lIns="91440" tIns="45720" rIns="91440" bIns="45720" rtlCol="0" anchor="b">
            <a:normAutofit/>
          </a:bodyPr>
          <a:lstStyle/>
          <a:p>
            <a:r>
              <a:rPr lang="en-US" sz="4600" b="1" kern="1200" dirty="0">
                <a:solidFill>
                  <a:schemeClr val="tx1"/>
                </a:solidFill>
                <a:latin typeface="+mj-lt"/>
                <a:ea typeface="+mj-ea"/>
                <a:cs typeface="+mj-cs"/>
              </a:rPr>
              <a:t>DBSCAN Clustering</a:t>
            </a:r>
          </a:p>
        </p:txBody>
      </p:sp>
      <p:sp>
        <p:nvSpPr>
          <p:cNvPr id="2" name="Title 25">
            <a:extLst>
              <a:ext uri="{FF2B5EF4-FFF2-40B4-BE49-F238E27FC236}">
                <a16:creationId xmlns:a16="http://schemas.microsoft.com/office/drawing/2014/main" id="{35EE57DD-291D-2DAD-DBF9-A2983E0D9C36}"/>
              </a:ext>
            </a:extLst>
          </p:cNvPr>
          <p:cNvSpPr txBox="1">
            <a:spLocks/>
          </p:cNvSpPr>
          <p:nvPr/>
        </p:nvSpPr>
        <p:spPr>
          <a:xfrm>
            <a:off x="6989063" y="2759825"/>
            <a:ext cx="4465997" cy="2116975"/>
          </a:xfrm>
          <a:prstGeom prst="rect">
            <a:avLst/>
          </a:prstGeom>
          <a:solidFill>
            <a:schemeClr val="accent2"/>
          </a:solidFill>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Scaling?</a:t>
            </a:r>
          </a:p>
          <a:p>
            <a:r>
              <a:rPr lang="en-US" sz="4600" b="1" dirty="0">
                <a:solidFill>
                  <a:schemeClr val="tx1"/>
                </a:solidFill>
                <a:latin typeface="+mj-lt"/>
              </a:rPr>
              <a:t>PCA ?</a:t>
            </a:r>
          </a:p>
          <a:p>
            <a:r>
              <a:rPr lang="en-US" sz="4600" b="1" dirty="0">
                <a:solidFill>
                  <a:schemeClr val="tx1"/>
                </a:solidFill>
                <a:latin typeface="+mj-lt"/>
              </a:rPr>
              <a:t>silhouette score??</a:t>
            </a:r>
          </a:p>
          <a:p>
            <a:endParaRPr lang="en-US" sz="4600" b="1" dirty="0">
              <a:solidFill>
                <a:schemeClr val="tx1"/>
              </a:solidFill>
              <a:latin typeface="+mj-lt"/>
            </a:endParaRPr>
          </a:p>
        </p:txBody>
      </p:sp>
    </p:spTree>
    <p:extLst>
      <p:ext uri="{BB962C8B-B14F-4D97-AF65-F5344CB8AC3E}">
        <p14:creationId xmlns:p14="http://schemas.microsoft.com/office/powerpoint/2010/main" val="417683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7ED040EE-9D16-0A77-BAE8-6F1AA9D294D8}"/>
              </a:ext>
            </a:extLst>
          </p:cNvPr>
          <p:cNvSpPr>
            <a:spLocks noGrp="1"/>
          </p:cNvSpPr>
          <p:nvPr>
            <p:ph type="title"/>
          </p:nvPr>
        </p:nvSpPr>
        <p:spPr>
          <a:xfrm>
            <a:off x="247923" y="827376"/>
            <a:ext cx="6464132" cy="560806"/>
          </a:xfrm>
          <a:solidFill>
            <a:schemeClr val="accent2"/>
          </a:solidFill>
        </p:spPr>
        <p:txBody>
          <a:bodyPr vert="horz" lIns="91440" tIns="45720" rIns="91440" bIns="45720" rtlCol="0" anchor="b">
            <a:normAutofit fontScale="90000"/>
          </a:bodyPr>
          <a:lstStyle/>
          <a:p>
            <a:r>
              <a:rPr lang="en-US" sz="4600" b="1" kern="1200" dirty="0">
                <a:solidFill>
                  <a:schemeClr val="tx1"/>
                </a:solidFill>
                <a:latin typeface="+mj-lt"/>
                <a:ea typeface="+mj-ea"/>
                <a:cs typeface="+mj-cs"/>
              </a:rPr>
              <a:t>Criteria For Model Selection </a:t>
            </a:r>
          </a:p>
        </p:txBody>
      </p:sp>
      <p:sp>
        <p:nvSpPr>
          <p:cNvPr id="2" name="Title 25">
            <a:extLst>
              <a:ext uri="{FF2B5EF4-FFF2-40B4-BE49-F238E27FC236}">
                <a16:creationId xmlns:a16="http://schemas.microsoft.com/office/drawing/2014/main" id="{20D94061-18ED-42FA-ACEE-23B68F704765}"/>
              </a:ext>
            </a:extLst>
          </p:cNvPr>
          <p:cNvSpPr txBox="1">
            <a:spLocks/>
          </p:cNvSpPr>
          <p:nvPr/>
        </p:nvSpPr>
        <p:spPr>
          <a:xfrm>
            <a:off x="5635751" y="1338189"/>
            <a:ext cx="6464132" cy="525987"/>
          </a:xfrm>
          <a:prstGeom prst="rect">
            <a:avLst/>
          </a:prstGeom>
          <a:solidFill>
            <a:schemeClr val="accent2"/>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Based on number of Clusters </a:t>
            </a:r>
          </a:p>
        </p:txBody>
      </p:sp>
      <p:grpSp>
        <p:nvGrpSpPr>
          <p:cNvPr id="4" name="Group 3">
            <a:extLst>
              <a:ext uri="{FF2B5EF4-FFF2-40B4-BE49-F238E27FC236}">
                <a16:creationId xmlns:a16="http://schemas.microsoft.com/office/drawing/2014/main" id="{ED692383-9910-FB7F-2E5E-8AD5711BEF9F}"/>
              </a:ext>
            </a:extLst>
          </p:cNvPr>
          <p:cNvGrpSpPr/>
          <p:nvPr/>
        </p:nvGrpSpPr>
        <p:grpSpPr>
          <a:xfrm>
            <a:off x="1296575" y="3164496"/>
            <a:ext cx="307800" cy="278640"/>
            <a:chOff x="1014487" y="1408537"/>
            <a:chExt cx="307800" cy="27864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BDB0E8A-1C86-70FC-6C46-7762D61A5F78}"/>
                    </a:ext>
                  </a:extLst>
                </p14:cNvPr>
                <p14:cNvContentPartPr/>
                <p14:nvPr/>
              </p14:nvContentPartPr>
              <p14:xfrm>
                <a:off x="1014487" y="1430137"/>
                <a:ext cx="9720" cy="257040"/>
              </p14:xfrm>
            </p:contentPart>
          </mc:Choice>
          <mc:Fallback xmlns="">
            <p:pic>
              <p:nvPicPr>
                <p:cNvPr id="6" name="Ink 5">
                  <a:extLst>
                    <a:ext uri="{FF2B5EF4-FFF2-40B4-BE49-F238E27FC236}">
                      <a16:creationId xmlns:a16="http://schemas.microsoft.com/office/drawing/2014/main" id="{9B283FCE-0359-0978-C073-92479D245EA1}"/>
                    </a:ext>
                  </a:extLst>
                </p:cNvPr>
                <p:cNvPicPr/>
                <p:nvPr/>
              </p:nvPicPr>
              <p:blipFill>
                <a:blip r:embed="rId3"/>
                <a:stretch>
                  <a:fillRect/>
                </a:stretch>
              </p:blipFill>
              <p:spPr>
                <a:xfrm>
                  <a:off x="1005487" y="1421137"/>
                  <a:ext cx="273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9FA33E8-5668-4125-DB61-D546F78E6DAA}"/>
                    </a:ext>
                  </a:extLst>
                </p14:cNvPr>
                <p14:cNvContentPartPr/>
                <p14:nvPr/>
              </p14:nvContentPartPr>
              <p14:xfrm>
                <a:off x="1026727" y="1408537"/>
                <a:ext cx="295560" cy="273240"/>
              </p14:xfrm>
            </p:contentPart>
          </mc:Choice>
          <mc:Fallback xmlns="">
            <p:pic>
              <p:nvPicPr>
                <p:cNvPr id="7" name="Ink 6">
                  <a:extLst>
                    <a:ext uri="{FF2B5EF4-FFF2-40B4-BE49-F238E27FC236}">
                      <a16:creationId xmlns:a16="http://schemas.microsoft.com/office/drawing/2014/main" id="{FD1064BE-1393-2DBC-AF80-B93AF713EF56}"/>
                    </a:ext>
                  </a:extLst>
                </p:cNvPr>
                <p:cNvPicPr/>
                <p:nvPr/>
              </p:nvPicPr>
              <p:blipFill>
                <a:blip r:embed="rId5"/>
                <a:stretch>
                  <a:fillRect/>
                </a:stretch>
              </p:blipFill>
              <p:spPr>
                <a:xfrm>
                  <a:off x="1018087" y="1399897"/>
                  <a:ext cx="313200" cy="290880"/>
                </a:xfrm>
                <a:prstGeom prst="rect">
                  <a:avLst/>
                </a:prstGeom>
              </p:spPr>
            </p:pic>
          </mc:Fallback>
        </mc:AlternateContent>
      </p:grpSp>
      <p:grpSp>
        <p:nvGrpSpPr>
          <p:cNvPr id="8" name="Group 7">
            <a:extLst>
              <a:ext uri="{FF2B5EF4-FFF2-40B4-BE49-F238E27FC236}">
                <a16:creationId xmlns:a16="http://schemas.microsoft.com/office/drawing/2014/main" id="{BFC64B2C-8404-0250-F932-DA4CC1B09844}"/>
              </a:ext>
            </a:extLst>
          </p:cNvPr>
          <p:cNvGrpSpPr/>
          <p:nvPr/>
        </p:nvGrpSpPr>
        <p:grpSpPr>
          <a:xfrm>
            <a:off x="2143655" y="2950656"/>
            <a:ext cx="4930560" cy="2724840"/>
            <a:chOff x="1861567" y="1194697"/>
            <a:chExt cx="4930560" cy="272484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24EEE53-00E4-EF97-E006-CAE38B07FBD4}"/>
                    </a:ext>
                  </a:extLst>
                </p14:cNvPr>
                <p14:cNvContentPartPr/>
                <p14:nvPr/>
              </p14:nvContentPartPr>
              <p14:xfrm>
                <a:off x="2099167" y="1227097"/>
                <a:ext cx="14760" cy="19800"/>
              </p14:xfrm>
            </p:contentPart>
          </mc:Choice>
          <mc:Fallback xmlns="">
            <p:pic>
              <p:nvPicPr>
                <p:cNvPr id="2" name="Ink 1">
                  <a:extLst>
                    <a:ext uri="{FF2B5EF4-FFF2-40B4-BE49-F238E27FC236}">
                      <a16:creationId xmlns:a16="http://schemas.microsoft.com/office/drawing/2014/main" id="{0F9F0896-892E-681F-824F-9088E66246DC}"/>
                    </a:ext>
                  </a:extLst>
                </p:cNvPr>
                <p:cNvPicPr/>
                <p:nvPr/>
              </p:nvPicPr>
              <p:blipFill>
                <a:blip r:embed="rId7"/>
                <a:stretch>
                  <a:fillRect/>
                </a:stretch>
              </p:blipFill>
              <p:spPr>
                <a:xfrm>
                  <a:off x="2090527" y="1218097"/>
                  <a:ext cx="32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4F64737-3A71-EC82-466F-713ABFFF7D23}"/>
                    </a:ext>
                  </a:extLst>
                </p14:cNvPr>
                <p14:cNvContentPartPr/>
                <p14:nvPr/>
              </p14:nvContentPartPr>
              <p14:xfrm>
                <a:off x="1904407" y="1194697"/>
                <a:ext cx="207360" cy="2289960"/>
              </p14:xfrm>
            </p:contentPart>
          </mc:Choice>
          <mc:Fallback xmlns="">
            <p:pic>
              <p:nvPicPr>
                <p:cNvPr id="3" name="Ink 2">
                  <a:extLst>
                    <a:ext uri="{FF2B5EF4-FFF2-40B4-BE49-F238E27FC236}">
                      <a16:creationId xmlns:a16="http://schemas.microsoft.com/office/drawing/2014/main" id="{ED5A73AA-1ABB-2124-183A-D324DC108882}"/>
                    </a:ext>
                  </a:extLst>
                </p:cNvPr>
                <p:cNvPicPr/>
                <p:nvPr/>
              </p:nvPicPr>
              <p:blipFill>
                <a:blip r:embed="rId9"/>
                <a:stretch>
                  <a:fillRect/>
                </a:stretch>
              </p:blipFill>
              <p:spPr>
                <a:xfrm>
                  <a:off x="1895407" y="1185697"/>
                  <a:ext cx="225000" cy="230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281C04E-ABC9-A522-B04C-8AD58942A187}"/>
                    </a:ext>
                  </a:extLst>
                </p14:cNvPr>
                <p14:cNvContentPartPr/>
                <p14:nvPr/>
              </p14:nvContentPartPr>
              <p14:xfrm>
                <a:off x="1861567" y="3502297"/>
                <a:ext cx="4930560" cy="62280"/>
              </p14:xfrm>
            </p:contentPart>
          </mc:Choice>
          <mc:Fallback xmlns="">
            <p:pic>
              <p:nvPicPr>
                <p:cNvPr id="4" name="Ink 3">
                  <a:extLst>
                    <a:ext uri="{FF2B5EF4-FFF2-40B4-BE49-F238E27FC236}">
                      <a16:creationId xmlns:a16="http://schemas.microsoft.com/office/drawing/2014/main" id="{F9C6DEF5-7CF2-2655-E3D6-F37F8C205FAF}"/>
                    </a:ext>
                  </a:extLst>
                </p:cNvPr>
                <p:cNvPicPr/>
                <p:nvPr/>
              </p:nvPicPr>
              <p:blipFill>
                <a:blip r:embed="rId11"/>
                <a:stretch>
                  <a:fillRect/>
                </a:stretch>
              </p:blipFill>
              <p:spPr>
                <a:xfrm>
                  <a:off x="1852927" y="3493657"/>
                  <a:ext cx="49482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6775155-87ED-F35E-20B9-89FA90E18BA0}"/>
                    </a:ext>
                  </a:extLst>
                </p14:cNvPr>
                <p14:cNvContentPartPr/>
                <p14:nvPr/>
              </p14:nvContentPartPr>
              <p14:xfrm>
                <a:off x="2378167" y="3724057"/>
                <a:ext cx="50040" cy="170640"/>
              </p14:xfrm>
            </p:contentPart>
          </mc:Choice>
          <mc:Fallback xmlns="">
            <p:pic>
              <p:nvPicPr>
                <p:cNvPr id="9" name="Ink 8">
                  <a:extLst>
                    <a:ext uri="{FF2B5EF4-FFF2-40B4-BE49-F238E27FC236}">
                      <a16:creationId xmlns:a16="http://schemas.microsoft.com/office/drawing/2014/main" id="{A93A4300-B889-B47C-3797-771C8E5E5923}"/>
                    </a:ext>
                  </a:extLst>
                </p:cNvPr>
                <p:cNvPicPr/>
                <p:nvPr/>
              </p:nvPicPr>
              <p:blipFill>
                <a:blip r:embed="rId13"/>
                <a:stretch>
                  <a:fillRect/>
                </a:stretch>
              </p:blipFill>
              <p:spPr>
                <a:xfrm>
                  <a:off x="2369527" y="3715417"/>
                  <a:ext cx="67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535072A-C45B-67C6-F1A5-38EB9923182A}"/>
                    </a:ext>
                  </a:extLst>
                </p14:cNvPr>
                <p14:cNvContentPartPr/>
                <p14:nvPr/>
              </p14:nvContentPartPr>
              <p14:xfrm>
                <a:off x="2420647" y="3724057"/>
                <a:ext cx="112320" cy="132120"/>
              </p14:xfrm>
            </p:contentPart>
          </mc:Choice>
          <mc:Fallback xmlns="">
            <p:pic>
              <p:nvPicPr>
                <p:cNvPr id="10" name="Ink 9">
                  <a:extLst>
                    <a:ext uri="{FF2B5EF4-FFF2-40B4-BE49-F238E27FC236}">
                      <a16:creationId xmlns:a16="http://schemas.microsoft.com/office/drawing/2014/main" id="{D6CE2D14-B944-35D8-FFA4-AD8303FB62FE}"/>
                    </a:ext>
                  </a:extLst>
                </p:cNvPr>
                <p:cNvPicPr/>
                <p:nvPr/>
              </p:nvPicPr>
              <p:blipFill>
                <a:blip r:embed="rId15"/>
                <a:stretch>
                  <a:fillRect/>
                </a:stretch>
              </p:blipFill>
              <p:spPr>
                <a:xfrm>
                  <a:off x="2412007" y="3715417"/>
                  <a:ext cx="129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044FDC8-998A-D504-4DF8-96E6CBE42DDF}"/>
                    </a:ext>
                  </a:extLst>
                </p14:cNvPr>
                <p14:cNvContentPartPr/>
                <p14:nvPr/>
              </p14:nvContentPartPr>
              <p14:xfrm>
                <a:off x="2556007" y="3748537"/>
                <a:ext cx="484560" cy="171000"/>
              </p14:xfrm>
            </p:contentPart>
          </mc:Choice>
          <mc:Fallback xmlns="">
            <p:pic>
              <p:nvPicPr>
                <p:cNvPr id="11" name="Ink 10">
                  <a:extLst>
                    <a:ext uri="{FF2B5EF4-FFF2-40B4-BE49-F238E27FC236}">
                      <a16:creationId xmlns:a16="http://schemas.microsoft.com/office/drawing/2014/main" id="{09945D94-DA8B-EC30-2489-B641854593B3}"/>
                    </a:ext>
                  </a:extLst>
                </p:cNvPr>
                <p:cNvPicPr/>
                <p:nvPr/>
              </p:nvPicPr>
              <p:blipFill>
                <a:blip r:embed="rId17"/>
                <a:stretch>
                  <a:fillRect/>
                </a:stretch>
              </p:blipFill>
              <p:spPr>
                <a:xfrm>
                  <a:off x="2547007" y="3739897"/>
                  <a:ext cx="502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97E8F678-2F7A-D73D-F805-784BD5A726C5}"/>
                    </a:ext>
                  </a:extLst>
                </p14:cNvPr>
                <p14:cNvContentPartPr/>
                <p14:nvPr/>
              </p14:nvContentPartPr>
              <p14:xfrm>
                <a:off x="2495527" y="2271097"/>
                <a:ext cx="100080" cy="1091880"/>
              </p14:xfrm>
            </p:contentPart>
          </mc:Choice>
          <mc:Fallback xmlns="">
            <p:pic>
              <p:nvPicPr>
                <p:cNvPr id="12" name="Ink 11">
                  <a:extLst>
                    <a:ext uri="{FF2B5EF4-FFF2-40B4-BE49-F238E27FC236}">
                      <a16:creationId xmlns:a16="http://schemas.microsoft.com/office/drawing/2014/main" id="{5E36A864-720B-514F-DB2A-15B1FE8831C8}"/>
                    </a:ext>
                  </a:extLst>
                </p:cNvPr>
                <p:cNvPicPr/>
                <p:nvPr/>
              </p:nvPicPr>
              <p:blipFill>
                <a:blip r:embed="rId19"/>
                <a:stretch>
                  <a:fillRect/>
                </a:stretch>
              </p:blipFill>
              <p:spPr>
                <a:xfrm>
                  <a:off x="2486887" y="2262457"/>
                  <a:ext cx="11772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B6D89F22-70EA-0BFE-3FC5-6406F559847C}"/>
                    </a:ext>
                  </a:extLst>
                </p14:cNvPr>
                <p14:cNvContentPartPr/>
                <p14:nvPr/>
              </p14:nvContentPartPr>
              <p14:xfrm>
                <a:off x="2521807" y="2122057"/>
                <a:ext cx="446400" cy="1392480"/>
              </p14:xfrm>
            </p:contentPart>
          </mc:Choice>
          <mc:Fallback xmlns="">
            <p:pic>
              <p:nvPicPr>
                <p:cNvPr id="13" name="Ink 12">
                  <a:extLst>
                    <a:ext uri="{FF2B5EF4-FFF2-40B4-BE49-F238E27FC236}">
                      <a16:creationId xmlns:a16="http://schemas.microsoft.com/office/drawing/2014/main" id="{9E3F5145-1BAB-407D-D442-4DCDBD5B9FFA}"/>
                    </a:ext>
                  </a:extLst>
                </p:cNvPr>
                <p:cNvPicPr/>
                <p:nvPr/>
              </p:nvPicPr>
              <p:blipFill>
                <a:blip r:embed="rId21"/>
                <a:stretch>
                  <a:fillRect/>
                </a:stretch>
              </p:blipFill>
              <p:spPr>
                <a:xfrm>
                  <a:off x="2512807" y="2113057"/>
                  <a:ext cx="464040" cy="141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F1CF3013-D426-5D1D-D48C-712DA9BC72F8}"/>
                    </a:ext>
                  </a:extLst>
                </p14:cNvPr>
                <p14:cNvContentPartPr/>
                <p14:nvPr/>
              </p14:nvContentPartPr>
              <p14:xfrm>
                <a:off x="2436127" y="3154177"/>
                <a:ext cx="40680" cy="450000"/>
              </p14:xfrm>
            </p:contentPart>
          </mc:Choice>
          <mc:Fallback xmlns="">
            <p:pic>
              <p:nvPicPr>
                <p:cNvPr id="14" name="Ink 13">
                  <a:extLst>
                    <a:ext uri="{FF2B5EF4-FFF2-40B4-BE49-F238E27FC236}">
                      <a16:creationId xmlns:a16="http://schemas.microsoft.com/office/drawing/2014/main" id="{DA0A6273-3CF7-06B0-7F71-200B3E1FB020}"/>
                    </a:ext>
                  </a:extLst>
                </p:cNvPr>
                <p:cNvPicPr/>
                <p:nvPr/>
              </p:nvPicPr>
              <p:blipFill>
                <a:blip r:embed="rId23"/>
                <a:stretch>
                  <a:fillRect/>
                </a:stretch>
              </p:blipFill>
              <p:spPr>
                <a:xfrm>
                  <a:off x="2427487" y="3145537"/>
                  <a:ext cx="5832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DCAD9009-9DBE-953A-1442-885DB69DF12B}"/>
                    </a:ext>
                  </a:extLst>
                </p14:cNvPr>
                <p14:cNvContentPartPr/>
                <p14:nvPr/>
              </p14:nvContentPartPr>
              <p14:xfrm>
                <a:off x="2587687" y="1704097"/>
                <a:ext cx="125640" cy="295200"/>
              </p14:xfrm>
            </p:contentPart>
          </mc:Choice>
          <mc:Fallback xmlns="">
            <p:pic>
              <p:nvPicPr>
                <p:cNvPr id="15" name="Ink 14">
                  <a:extLst>
                    <a:ext uri="{FF2B5EF4-FFF2-40B4-BE49-F238E27FC236}">
                      <a16:creationId xmlns:a16="http://schemas.microsoft.com/office/drawing/2014/main" id="{3C4E3222-D4AC-7047-FE81-F44608131DA1}"/>
                    </a:ext>
                  </a:extLst>
                </p:cNvPr>
                <p:cNvPicPr/>
                <p:nvPr/>
              </p:nvPicPr>
              <p:blipFill>
                <a:blip r:embed="rId25"/>
                <a:stretch>
                  <a:fillRect/>
                </a:stretch>
              </p:blipFill>
              <p:spPr>
                <a:xfrm>
                  <a:off x="2578687" y="1695097"/>
                  <a:ext cx="1432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048B4B2-6997-DA1D-D5ED-49B2511C2139}"/>
                    </a:ext>
                  </a:extLst>
                </p14:cNvPr>
                <p14:cNvContentPartPr/>
                <p14:nvPr/>
              </p14:nvContentPartPr>
              <p14:xfrm>
                <a:off x="3421447" y="2335897"/>
                <a:ext cx="68400" cy="1239120"/>
              </p14:xfrm>
            </p:contentPart>
          </mc:Choice>
          <mc:Fallback xmlns="">
            <p:pic>
              <p:nvPicPr>
                <p:cNvPr id="17" name="Ink 16">
                  <a:extLst>
                    <a:ext uri="{FF2B5EF4-FFF2-40B4-BE49-F238E27FC236}">
                      <a16:creationId xmlns:a16="http://schemas.microsoft.com/office/drawing/2014/main" id="{2BB8C4DF-627A-30D6-8E70-77A504D788CC}"/>
                    </a:ext>
                  </a:extLst>
                </p:cNvPr>
                <p:cNvPicPr/>
                <p:nvPr/>
              </p:nvPicPr>
              <p:blipFill>
                <a:blip r:embed="rId27"/>
                <a:stretch>
                  <a:fillRect/>
                </a:stretch>
              </p:blipFill>
              <p:spPr>
                <a:xfrm>
                  <a:off x="3412807" y="2326897"/>
                  <a:ext cx="86040" cy="125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AB9BC49-A35F-D16C-F65B-4A731E64B4A7}"/>
                    </a:ext>
                  </a:extLst>
                </p14:cNvPr>
                <p14:cNvContentPartPr/>
                <p14:nvPr/>
              </p14:nvContentPartPr>
              <p14:xfrm>
                <a:off x="3427567" y="2279737"/>
                <a:ext cx="464040" cy="1241640"/>
              </p14:xfrm>
            </p:contentPart>
          </mc:Choice>
          <mc:Fallback xmlns="">
            <p:pic>
              <p:nvPicPr>
                <p:cNvPr id="18" name="Ink 17">
                  <a:extLst>
                    <a:ext uri="{FF2B5EF4-FFF2-40B4-BE49-F238E27FC236}">
                      <a16:creationId xmlns:a16="http://schemas.microsoft.com/office/drawing/2014/main" id="{F3E3C831-5EC3-AB45-DC8F-4B3EC9AF4A15}"/>
                    </a:ext>
                  </a:extLst>
                </p:cNvPr>
                <p:cNvPicPr/>
                <p:nvPr/>
              </p:nvPicPr>
              <p:blipFill>
                <a:blip r:embed="rId29"/>
                <a:stretch>
                  <a:fillRect/>
                </a:stretch>
              </p:blipFill>
              <p:spPr>
                <a:xfrm>
                  <a:off x="3418927" y="2271097"/>
                  <a:ext cx="481680" cy="1259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C0AA7646-FBBC-3BAD-CA88-28DC9334725F}"/>
                    </a:ext>
                  </a:extLst>
                </p14:cNvPr>
                <p14:cNvContentPartPr/>
                <p14:nvPr/>
              </p14:nvContentPartPr>
              <p14:xfrm>
                <a:off x="3393727" y="3683017"/>
                <a:ext cx="117720" cy="180360"/>
              </p14:xfrm>
            </p:contentPart>
          </mc:Choice>
          <mc:Fallback xmlns="">
            <p:pic>
              <p:nvPicPr>
                <p:cNvPr id="19" name="Ink 18">
                  <a:extLst>
                    <a:ext uri="{FF2B5EF4-FFF2-40B4-BE49-F238E27FC236}">
                      <a16:creationId xmlns:a16="http://schemas.microsoft.com/office/drawing/2014/main" id="{1436E6E0-5742-3E6E-8F33-35C6BB278010}"/>
                    </a:ext>
                  </a:extLst>
                </p:cNvPr>
                <p:cNvPicPr/>
                <p:nvPr/>
              </p:nvPicPr>
              <p:blipFill>
                <a:blip r:embed="rId31"/>
                <a:stretch>
                  <a:fillRect/>
                </a:stretch>
              </p:blipFill>
              <p:spPr>
                <a:xfrm>
                  <a:off x="3385087" y="3674377"/>
                  <a:ext cx="135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06384D0B-4685-4318-5B05-E6C215260F41}"/>
                    </a:ext>
                  </a:extLst>
                </p14:cNvPr>
                <p14:cNvContentPartPr/>
                <p14:nvPr/>
              </p14:nvContentPartPr>
              <p14:xfrm>
                <a:off x="3522607" y="3693817"/>
                <a:ext cx="373320" cy="188640"/>
              </p14:xfrm>
            </p:contentPart>
          </mc:Choice>
          <mc:Fallback xmlns="">
            <p:pic>
              <p:nvPicPr>
                <p:cNvPr id="20" name="Ink 19">
                  <a:extLst>
                    <a:ext uri="{FF2B5EF4-FFF2-40B4-BE49-F238E27FC236}">
                      <a16:creationId xmlns:a16="http://schemas.microsoft.com/office/drawing/2014/main" id="{15B3748B-3C27-6A74-5249-759E2A98EB8E}"/>
                    </a:ext>
                  </a:extLst>
                </p:cNvPr>
                <p:cNvPicPr/>
                <p:nvPr/>
              </p:nvPicPr>
              <p:blipFill>
                <a:blip r:embed="rId33"/>
                <a:stretch>
                  <a:fillRect/>
                </a:stretch>
              </p:blipFill>
              <p:spPr>
                <a:xfrm>
                  <a:off x="3513607" y="3684817"/>
                  <a:ext cx="390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607D9156-DF58-0766-218B-44B3CFBE8D86}"/>
                    </a:ext>
                  </a:extLst>
                </p14:cNvPr>
                <p14:cNvContentPartPr/>
                <p14:nvPr/>
              </p14:nvContentPartPr>
              <p14:xfrm>
                <a:off x="3517927" y="1985617"/>
                <a:ext cx="66960" cy="210240"/>
              </p14:xfrm>
            </p:contentPart>
          </mc:Choice>
          <mc:Fallback xmlns="">
            <p:pic>
              <p:nvPicPr>
                <p:cNvPr id="21" name="Ink 20">
                  <a:extLst>
                    <a:ext uri="{FF2B5EF4-FFF2-40B4-BE49-F238E27FC236}">
                      <a16:creationId xmlns:a16="http://schemas.microsoft.com/office/drawing/2014/main" id="{BF119315-B801-8EB6-7DDD-956103ABE66E}"/>
                    </a:ext>
                  </a:extLst>
                </p:cNvPr>
                <p:cNvPicPr/>
                <p:nvPr/>
              </p:nvPicPr>
              <p:blipFill>
                <a:blip r:embed="rId35"/>
                <a:stretch>
                  <a:fillRect/>
                </a:stretch>
              </p:blipFill>
              <p:spPr>
                <a:xfrm>
                  <a:off x="3509287" y="1976617"/>
                  <a:ext cx="84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FED95C7-4E51-201D-5EC3-1BF44A33ECC9}"/>
                    </a:ext>
                  </a:extLst>
                </p14:cNvPr>
                <p14:cNvContentPartPr/>
                <p14:nvPr/>
              </p14:nvContentPartPr>
              <p14:xfrm>
                <a:off x="3498487" y="1883017"/>
                <a:ext cx="261360" cy="122400"/>
              </p14:xfrm>
            </p:contentPart>
          </mc:Choice>
          <mc:Fallback xmlns="">
            <p:pic>
              <p:nvPicPr>
                <p:cNvPr id="22" name="Ink 21">
                  <a:extLst>
                    <a:ext uri="{FF2B5EF4-FFF2-40B4-BE49-F238E27FC236}">
                      <a16:creationId xmlns:a16="http://schemas.microsoft.com/office/drawing/2014/main" id="{CB81C5DE-A120-8771-6EE6-5090F347A7FF}"/>
                    </a:ext>
                  </a:extLst>
                </p:cNvPr>
                <p:cNvPicPr/>
                <p:nvPr/>
              </p:nvPicPr>
              <p:blipFill>
                <a:blip r:embed="rId37"/>
                <a:stretch>
                  <a:fillRect/>
                </a:stretch>
              </p:blipFill>
              <p:spPr>
                <a:xfrm>
                  <a:off x="3489487" y="1874377"/>
                  <a:ext cx="279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1CDCE406-712D-2DA4-BCD8-329EEF35E168}"/>
                    </a:ext>
                  </a:extLst>
                </p14:cNvPr>
                <p14:cNvContentPartPr/>
                <p14:nvPr/>
              </p14:nvContentPartPr>
              <p14:xfrm>
                <a:off x="4341607" y="2673577"/>
                <a:ext cx="45360" cy="971640"/>
              </p14:xfrm>
            </p:contentPart>
          </mc:Choice>
          <mc:Fallback xmlns="">
            <p:pic>
              <p:nvPicPr>
                <p:cNvPr id="24" name="Ink 23">
                  <a:extLst>
                    <a:ext uri="{FF2B5EF4-FFF2-40B4-BE49-F238E27FC236}">
                      <a16:creationId xmlns:a16="http://schemas.microsoft.com/office/drawing/2014/main" id="{13C44D18-0E80-4E6C-A0A9-F302D46ACED0}"/>
                    </a:ext>
                  </a:extLst>
                </p:cNvPr>
                <p:cNvPicPr/>
                <p:nvPr/>
              </p:nvPicPr>
              <p:blipFill>
                <a:blip r:embed="rId39"/>
                <a:stretch>
                  <a:fillRect/>
                </a:stretch>
              </p:blipFill>
              <p:spPr>
                <a:xfrm>
                  <a:off x="4332607" y="2664577"/>
                  <a:ext cx="63000" cy="98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7B778D6-9997-C54D-FFD0-2C6C27EE8149}"/>
                    </a:ext>
                  </a:extLst>
                </p14:cNvPr>
                <p14:cNvContentPartPr/>
                <p14:nvPr/>
              </p14:nvContentPartPr>
              <p14:xfrm>
                <a:off x="4345567" y="2478097"/>
                <a:ext cx="562680" cy="1121400"/>
              </p14:xfrm>
            </p:contentPart>
          </mc:Choice>
          <mc:Fallback xmlns="">
            <p:pic>
              <p:nvPicPr>
                <p:cNvPr id="25" name="Ink 24">
                  <a:extLst>
                    <a:ext uri="{FF2B5EF4-FFF2-40B4-BE49-F238E27FC236}">
                      <a16:creationId xmlns:a16="http://schemas.microsoft.com/office/drawing/2014/main" id="{61AEDFD9-2E3C-75E6-8FD7-F3B833B72576}"/>
                    </a:ext>
                  </a:extLst>
                </p:cNvPr>
                <p:cNvPicPr/>
                <p:nvPr/>
              </p:nvPicPr>
              <p:blipFill>
                <a:blip r:embed="rId41"/>
                <a:stretch>
                  <a:fillRect/>
                </a:stretch>
              </p:blipFill>
              <p:spPr>
                <a:xfrm>
                  <a:off x="4336567" y="2469097"/>
                  <a:ext cx="580320" cy="1139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D9DCD455-B90B-5CFB-785A-47C8C6986380}"/>
                    </a:ext>
                  </a:extLst>
                </p14:cNvPr>
                <p14:cNvContentPartPr/>
                <p14:nvPr/>
              </p14:nvContentPartPr>
              <p14:xfrm>
                <a:off x="4434847" y="2108377"/>
                <a:ext cx="115920" cy="256320"/>
              </p14:xfrm>
            </p:contentPart>
          </mc:Choice>
          <mc:Fallback xmlns="">
            <p:pic>
              <p:nvPicPr>
                <p:cNvPr id="26" name="Ink 25">
                  <a:extLst>
                    <a:ext uri="{FF2B5EF4-FFF2-40B4-BE49-F238E27FC236}">
                      <a16:creationId xmlns:a16="http://schemas.microsoft.com/office/drawing/2014/main" id="{3AEE6B09-FA8C-00B1-6BC1-FA9A7B5788C8}"/>
                    </a:ext>
                  </a:extLst>
                </p:cNvPr>
                <p:cNvPicPr/>
                <p:nvPr/>
              </p:nvPicPr>
              <p:blipFill>
                <a:blip r:embed="rId43"/>
                <a:stretch>
                  <a:fillRect/>
                </a:stretch>
              </p:blipFill>
              <p:spPr>
                <a:xfrm>
                  <a:off x="4425847" y="2099377"/>
                  <a:ext cx="133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F136220A-37BD-5A69-00AF-0F69870705F8}"/>
                    </a:ext>
                  </a:extLst>
                </p14:cNvPr>
                <p14:cNvContentPartPr/>
                <p14:nvPr/>
              </p14:nvContentPartPr>
              <p14:xfrm>
                <a:off x="5153047" y="1836937"/>
                <a:ext cx="124200" cy="1526760"/>
              </p14:xfrm>
            </p:contentPart>
          </mc:Choice>
          <mc:Fallback xmlns="">
            <p:pic>
              <p:nvPicPr>
                <p:cNvPr id="27" name="Ink 26">
                  <a:extLst>
                    <a:ext uri="{FF2B5EF4-FFF2-40B4-BE49-F238E27FC236}">
                      <a16:creationId xmlns:a16="http://schemas.microsoft.com/office/drawing/2014/main" id="{95985A71-62D0-81D5-A016-EEA6CA47423F}"/>
                    </a:ext>
                  </a:extLst>
                </p:cNvPr>
                <p:cNvPicPr/>
                <p:nvPr/>
              </p:nvPicPr>
              <p:blipFill>
                <a:blip r:embed="rId45"/>
                <a:stretch>
                  <a:fillRect/>
                </a:stretch>
              </p:blipFill>
              <p:spPr>
                <a:xfrm>
                  <a:off x="5144407" y="1828297"/>
                  <a:ext cx="141840" cy="154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B68F6EE0-AC3F-27E0-F81F-ABDD7621A447}"/>
                    </a:ext>
                  </a:extLst>
                </p14:cNvPr>
                <p14:cNvContentPartPr/>
                <p14:nvPr/>
              </p14:nvContentPartPr>
              <p14:xfrm>
                <a:off x="5216047" y="1754137"/>
                <a:ext cx="531720" cy="1743840"/>
              </p14:xfrm>
            </p:contentPart>
          </mc:Choice>
          <mc:Fallback xmlns="">
            <p:pic>
              <p:nvPicPr>
                <p:cNvPr id="28" name="Ink 27">
                  <a:extLst>
                    <a:ext uri="{FF2B5EF4-FFF2-40B4-BE49-F238E27FC236}">
                      <a16:creationId xmlns:a16="http://schemas.microsoft.com/office/drawing/2014/main" id="{F8390752-43B5-3DAB-1EC9-15C853D77B23}"/>
                    </a:ext>
                  </a:extLst>
                </p:cNvPr>
                <p:cNvPicPr/>
                <p:nvPr/>
              </p:nvPicPr>
              <p:blipFill>
                <a:blip r:embed="rId47"/>
                <a:stretch>
                  <a:fillRect/>
                </a:stretch>
              </p:blipFill>
              <p:spPr>
                <a:xfrm>
                  <a:off x="5207047" y="1745137"/>
                  <a:ext cx="549360" cy="176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2B0FB7E6-219F-132D-C940-97689C0F3E18}"/>
                    </a:ext>
                  </a:extLst>
                </p14:cNvPr>
                <p14:cNvContentPartPr/>
                <p14:nvPr/>
              </p14:nvContentPartPr>
              <p14:xfrm>
                <a:off x="5234047" y="1352737"/>
                <a:ext cx="188280" cy="278280"/>
              </p14:xfrm>
            </p:contentPart>
          </mc:Choice>
          <mc:Fallback xmlns="">
            <p:pic>
              <p:nvPicPr>
                <p:cNvPr id="29" name="Ink 28">
                  <a:extLst>
                    <a:ext uri="{FF2B5EF4-FFF2-40B4-BE49-F238E27FC236}">
                      <a16:creationId xmlns:a16="http://schemas.microsoft.com/office/drawing/2014/main" id="{DB1D20F4-BB0B-AFC0-D248-097CE00B8DBD}"/>
                    </a:ext>
                  </a:extLst>
                </p:cNvPr>
                <p:cNvPicPr/>
                <p:nvPr/>
              </p:nvPicPr>
              <p:blipFill>
                <a:blip r:embed="rId49"/>
                <a:stretch>
                  <a:fillRect/>
                </a:stretch>
              </p:blipFill>
              <p:spPr>
                <a:xfrm>
                  <a:off x="5225407" y="1344097"/>
                  <a:ext cx="205920" cy="295920"/>
                </a:xfrm>
                <a:prstGeom prst="rect">
                  <a:avLst/>
                </a:prstGeom>
              </p:spPr>
            </p:pic>
          </mc:Fallback>
        </mc:AlternateContent>
      </p:grpSp>
      <p:grpSp>
        <p:nvGrpSpPr>
          <p:cNvPr id="31" name="Group 30">
            <a:extLst>
              <a:ext uri="{FF2B5EF4-FFF2-40B4-BE49-F238E27FC236}">
                <a16:creationId xmlns:a16="http://schemas.microsoft.com/office/drawing/2014/main" id="{A61A1255-1251-11F8-34A0-D953FD7C2287}"/>
              </a:ext>
            </a:extLst>
          </p:cNvPr>
          <p:cNvGrpSpPr/>
          <p:nvPr/>
        </p:nvGrpSpPr>
        <p:grpSpPr>
          <a:xfrm>
            <a:off x="3386015" y="2307336"/>
            <a:ext cx="2087280" cy="3571560"/>
            <a:chOff x="3103927" y="551377"/>
            <a:chExt cx="2087280" cy="3571560"/>
          </a:xfrm>
        </p:grpSpPr>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A14CDC9B-10A8-20B3-2486-539E6D1C4E34}"/>
                    </a:ext>
                  </a:extLst>
                </p14:cNvPr>
                <p14:cNvContentPartPr/>
                <p14:nvPr/>
              </p14:nvContentPartPr>
              <p14:xfrm>
                <a:off x="3364927" y="4070377"/>
                <a:ext cx="685800" cy="32760"/>
              </p14:xfrm>
            </p:contentPart>
          </mc:Choice>
          <mc:Fallback xmlns="">
            <p:pic>
              <p:nvPicPr>
                <p:cNvPr id="31" name="Ink 30">
                  <a:extLst>
                    <a:ext uri="{FF2B5EF4-FFF2-40B4-BE49-F238E27FC236}">
                      <a16:creationId xmlns:a16="http://schemas.microsoft.com/office/drawing/2014/main" id="{FD4AD965-2923-A335-1669-74264BDFD825}"/>
                    </a:ext>
                  </a:extLst>
                </p:cNvPr>
                <p:cNvPicPr/>
                <p:nvPr/>
              </p:nvPicPr>
              <p:blipFill>
                <a:blip r:embed="rId51"/>
                <a:stretch>
                  <a:fillRect/>
                </a:stretch>
              </p:blipFill>
              <p:spPr>
                <a:xfrm>
                  <a:off x="3356287" y="4061737"/>
                  <a:ext cx="703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2EB4EB4-037C-300A-F886-AA55CCEAD6B0}"/>
                    </a:ext>
                  </a:extLst>
                </p14:cNvPr>
                <p14:cNvContentPartPr/>
                <p14:nvPr/>
              </p14:nvContentPartPr>
              <p14:xfrm>
                <a:off x="3103927" y="1461097"/>
                <a:ext cx="1012680" cy="2661840"/>
              </p14:xfrm>
            </p:contentPart>
          </mc:Choice>
          <mc:Fallback xmlns="">
            <p:pic>
              <p:nvPicPr>
                <p:cNvPr id="32" name="Ink 31">
                  <a:extLst>
                    <a:ext uri="{FF2B5EF4-FFF2-40B4-BE49-F238E27FC236}">
                      <a16:creationId xmlns:a16="http://schemas.microsoft.com/office/drawing/2014/main" id="{0F93EDFE-D788-1026-5EA3-2D5791B0E26F}"/>
                    </a:ext>
                  </a:extLst>
                </p:cNvPr>
                <p:cNvPicPr/>
                <p:nvPr/>
              </p:nvPicPr>
              <p:blipFill>
                <a:blip r:embed="rId53"/>
                <a:stretch>
                  <a:fillRect/>
                </a:stretch>
              </p:blipFill>
              <p:spPr>
                <a:xfrm>
                  <a:off x="3094927" y="1452097"/>
                  <a:ext cx="1030320" cy="2679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BB8B7FAE-4A45-3FAB-0C87-C526BDA6AA83}"/>
                    </a:ext>
                  </a:extLst>
                </p14:cNvPr>
                <p14:cNvContentPartPr/>
                <p14:nvPr/>
              </p14:nvContentPartPr>
              <p14:xfrm>
                <a:off x="3531607" y="871777"/>
                <a:ext cx="457920" cy="623880"/>
              </p14:xfrm>
            </p:contentPart>
          </mc:Choice>
          <mc:Fallback xmlns="">
            <p:pic>
              <p:nvPicPr>
                <p:cNvPr id="34" name="Ink 33">
                  <a:extLst>
                    <a:ext uri="{FF2B5EF4-FFF2-40B4-BE49-F238E27FC236}">
                      <a16:creationId xmlns:a16="http://schemas.microsoft.com/office/drawing/2014/main" id="{97DE72C8-2C80-95CC-F862-B3FD051F05DF}"/>
                    </a:ext>
                  </a:extLst>
                </p:cNvPr>
                <p:cNvPicPr/>
                <p:nvPr/>
              </p:nvPicPr>
              <p:blipFill>
                <a:blip r:embed="rId55"/>
                <a:stretch>
                  <a:fillRect/>
                </a:stretch>
              </p:blipFill>
              <p:spPr>
                <a:xfrm>
                  <a:off x="3522967" y="863137"/>
                  <a:ext cx="47556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17F94353-438A-9B8D-A745-5A0164B8A367}"/>
                    </a:ext>
                  </a:extLst>
                </p14:cNvPr>
                <p14:cNvContentPartPr/>
                <p14:nvPr/>
              </p14:nvContentPartPr>
              <p14:xfrm>
                <a:off x="4149367" y="589177"/>
                <a:ext cx="645480" cy="321480"/>
              </p14:xfrm>
            </p:contentPart>
          </mc:Choice>
          <mc:Fallback xmlns="">
            <p:pic>
              <p:nvPicPr>
                <p:cNvPr id="35" name="Ink 34">
                  <a:extLst>
                    <a:ext uri="{FF2B5EF4-FFF2-40B4-BE49-F238E27FC236}">
                      <a16:creationId xmlns:a16="http://schemas.microsoft.com/office/drawing/2014/main" id="{69D56D8B-5ED0-34CD-537C-8BDAE9946374}"/>
                    </a:ext>
                  </a:extLst>
                </p:cNvPr>
                <p:cNvPicPr/>
                <p:nvPr/>
              </p:nvPicPr>
              <p:blipFill>
                <a:blip r:embed="rId57"/>
                <a:stretch>
                  <a:fillRect/>
                </a:stretch>
              </p:blipFill>
              <p:spPr>
                <a:xfrm>
                  <a:off x="4140727" y="580177"/>
                  <a:ext cx="6631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7D306FA8-2D34-A935-352B-4B44D63C48E3}"/>
                    </a:ext>
                  </a:extLst>
                </p14:cNvPr>
                <p14:cNvContentPartPr/>
                <p14:nvPr/>
              </p14:nvContentPartPr>
              <p14:xfrm>
                <a:off x="4719607" y="701137"/>
                <a:ext cx="124200" cy="58320"/>
              </p14:xfrm>
            </p:contentPart>
          </mc:Choice>
          <mc:Fallback xmlns="">
            <p:pic>
              <p:nvPicPr>
                <p:cNvPr id="36" name="Ink 35">
                  <a:extLst>
                    <a:ext uri="{FF2B5EF4-FFF2-40B4-BE49-F238E27FC236}">
                      <a16:creationId xmlns:a16="http://schemas.microsoft.com/office/drawing/2014/main" id="{31A9908C-642D-E4C5-2915-4EDF97AC108F}"/>
                    </a:ext>
                  </a:extLst>
                </p:cNvPr>
                <p:cNvPicPr/>
                <p:nvPr/>
              </p:nvPicPr>
              <p:blipFill>
                <a:blip r:embed="rId59"/>
                <a:stretch>
                  <a:fillRect/>
                </a:stretch>
              </p:blipFill>
              <p:spPr>
                <a:xfrm>
                  <a:off x="4710967" y="692497"/>
                  <a:ext cx="14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7827F58-C97D-AEEF-5682-6091F6904AA2}"/>
                    </a:ext>
                  </a:extLst>
                </p14:cNvPr>
                <p14:cNvContentPartPr/>
                <p14:nvPr/>
              </p14:nvContentPartPr>
              <p14:xfrm>
                <a:off x="4209487" y="752617"/>
                <a:ext cx="201960" cy="131760"/>
              </p14:xfrm>
            </p:contentPart>
          </mc:Choice>
          <mc:Fallback xmlns="">
            <p:pic>
              <p:nvPicPr>
                <p:cNvPr id="37" name="Ink 36">
                  <a:extLst>
                    <a:ext uri="{FF2B5EF4-FFF2-40B4-BE49-F238E27FC236}">
                      <a16:creationId xmlns:a16="http://schemas.microsoft.com/office/drawing/2014/main" id="{FD347A4C-BB49-BCE6-D226-42BCF9A5638C}"/>
                    </a:ext>
                  </a:extLst>
                </p:cNvPr>
                <p:cNvPicPr/>
                <p:nvPr/>
              </p:nvPicPr>
              <p:blipFill>
                <a:blip r:embed="rId61"/>
                <a:stretch>
                  <a:fillRect/>
                </a:stretch>
              </p:blipFill>
              <p:spPr>
                <a:xfrm>
                  <a:off x="4200487" y="743977"/>
                  <a:ext cx="219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596DC1C-9068-EA59-E814-75F5B63C1C54}"/>
                    </a:ext>
                  </a:extLst>
                </p14:cNvPr>
                <p14:cNvContentPartPr/>
                <p14:nvPr/>
              </p14:nvContentPartPr>
              <p14:xfrm>
                <a:off x="4822567" y="551377"/>
                <a:ext cx="341640" cy="347760"/>
              </p14:xfrm>
            </p:contentPart>
          </mc:Choice>
          <mc:Fallback xmlns="">
            <p:pic>
              <p:nvPicPr>
                <p:cNvPr id="38" name="Ink 37">
                  <a:extLst>
                    <a:ext uri="{FF2B5EF4-FFF2-40B4-BE49-F238E27FC236}">
                      <a16:creationId xmlns:a16="http://schemas.microsoft.com/office/drawing/2014/main" id="{EA06F415-98C6-0A1D-B572-BEEAE04DEA19}"/>
                    </a:ext>
                  </a:extLst>
                </p:cNvPr>
                <p:cNvPicPr/>
                <p:nvPr/>
              </p:nvPicPr>
              <p:blipFill>
                <a:blip r:embed="rId63"/>
                <a:stretch>
                  <a:fillRect/>
                </a:stretch>
              </p:blipFill>
              <p:spPr>
                <a:xfrm>
                  <a:off x="4813567" y="542377"/>
                  <a:ext cx="3592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0EE12C6-C14E-A4DB-B666-556B344E61DC}"/>
                    </a:ext>
                  </a:extLst>
                </p14:cNvPr>
                <p14:cNvContentPartPr/>
                <p14:nvPr/>
              </p14:nvContentPartPr>
              <p14:xfrm>
                <a:off x="4287967" y="907777"/>
                <a:ext cx="903240" cy="91080"/>
              </p14:xfrm>
            </p:contentPart>
          </mc:Choice>
          <mc:Fallback xmlns="">
            <p:pic>
              <p:nvPicPr>
                <p:cNvPr id="39" name="Ink 38">
                  <a:extLst>
                    <a:ext uri="{FF2B5EF4-FFF2-40B4-BE49-F238E27FC236}">
                      <a16:creationId xmlns:a16="http://schemas.microsoft.com/office/drawing/2014/main" id="{FBEED8D0-4D76-9C8B-80CB-E5C09A4E38C6}"/>
                    </a:ext>
                  </a:extLst>
                </p:cNvPr>
                <p:cNvPicPr/>
                <p:nvPr/>
              </p:nvPicPr>
              <p:blipFill>
                <a:blip r:embed="rId65"/>
                <a:stretch>
                  <a:fillRect/>
                </a:stretch>
              </p:blipFill>
              <p:spPr>
                <a:xfrm>
                  <a:off x="4279327" y="898777"/>
                  <a:ext cx="920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EAFCB487-F382-672F-5FC8-BE8B5EC16914}"/>
                    </a:ext>
                  </a:extLst>
                </p14:cNvPr>
                <p14:cNvContentPartPr/>
                <p14:nvPr/>
              </p14:nvContentPartPr>
              <p14:xfrm>
                <a:off x="4370047" y="980137"/>
                <a:ext cx="711720" cy="87840"/>
              </p14:xfrm>
            </p:contentPart>
          </mc:Choice>
          <mc:Fallback xmlns="">
            <p:pic>
              <p:nvPicPr>
                <p:cNvPr id="40" name="Ink 39">
                  <a:extLst>
                    <a:ext uri="{FF2B5EF4-FFF2-40B4-BE49-F238E27FC236}">
                      <a16:creationId xmlns:a16="http://schemas.microsoft.com/office/drawing/2014/main" id="{E8E47919-C35E-FBF0-CF96-1B683C38562C}"/>
                    </a:ext>
                  </a:extLst>
                </p:cNvPr>
                <p:cNvPicPr/>
                <p:nvPr/>
              </p:nvPicPr>
              <p:blipFill>
                <a:blip r:embed="rId67"/>
                <a:stretch>
                  <a:fillRect/>
                </a:stretch>
              </p:blipFill>
              <p:spPr>
                <a:xfrm>
                  <a:off x="4361407" y="971137"/>
                  <a:ext cx="729360" cy="105480"/>
                </a:xfrm>
                <a:prstGeom prst="rect">
                  <a:avLst/>
                </a:prstGeom>
              </p:spPr>
            </p:pic>
          </mc:Fallback>
        </mc:AlternateContent>
      </p:grpSp>
      <p:grpSp>
        <p:nvGrpSpPr>
          <p:cNvPr id="41" name="Group 40">
            <a:extLst>
              <a:ext uri="{FF2B5EF4-FFF2-40B4-BE49-F238E27FC236}">
                <a16:creationId xmlns:a16="http://schemas.microsoft.com/office/drawing/2014/main" id="{ED784A8A-A659-A817-2139-34264A081E74}"/>
              </a:ext>
            </a:extLst>
          </p:cNvPr>
          <p:cNvGrpSpPr/>
          <p:nvPr/>
        </p:nvGrpSpPr>
        <p:grpSpPr>
          <a:xfrm>
            <a:off x="5961095" y="2159736"/>
            <a:ext cx="3861720" cy="516960"/>
            <a:chOff x="5679007" y="403777"/>
            <a:chExt cx="3861720" cy="51696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54C26DBF-ABB7-005F-5D6D-0C7B94D926F6}"/>
                    </a:ext>
                  </a:extLst>
                </p14:cNvPr>
                <p14:cNvContentPartPr/>
                <p14:nvPr/>
              </p14:nvContentPartPr>
              <p14:xfrm>
                <a:off x="5679007" y="550657"/>
                <a:ext cx="349920" cy="146520"/>
              </p14:xfrm>
            </p:contentPart>
          </mc:Choice>
          <mc:Fallback xmlns="">
            <p:pic>
              <p:nvPicPr>
                <p:cNvPr id="42" name="Ink 41">
                  <a:extLst>
                    <a:ext uri="{FF2B5EF4-FFF2-40B4-BE49-F238E27FC236}">
                      <a16:creationId xmlns:a16="http://schemas.microsoft.com/office/drawing/2014/main" id="{3104FBB0-6C6F-732F-067A-7C6E23FB330F}"/>
                    </a:ext>
                  </a:extLst>
                </p:cNvPr>
                <p:cNvPicPr/>
                <p:nvPr/>
              </p:nvPicPr>
              <p:blipFill>
                <a:blip r:embed="rId69"/>
                <a:stretch>
                  <a:fillRect/>
                </a:stretch>
              </p:blipFill>
              <p:spPr>
                <a:xfrm>
                  <a:off x="5670007" y="541657"/>
                  <a:ext cx="367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CD10547A-271D-7CDF-BCE4-9C26786B6911}"/>
                    </a:ext>
                  </a:extLst>
                </p14:cNvPr>
                <p14:cNvContentPartPr/>
                <p14:nvPr/>
              </p14:nvContentPartPr>
              <p14:xfrm>
                <a:off x="6237007" y="465697"/>
                <a:ext cx="17640" cy="214560"/>
              </p14:xfrm>
            </p:contentPart>
          </mc:Choice>
          <mc:Fallback xmlns="">
            <p:pic>
              <p:nvPicPr>
                <p:cNvPr id="43" name="Ink 42">
                  <a:extLst>
                    <a:ext uri="{FF2B5EF4-FFF2-40B4-BE49-F238E27FC236}">
                      <a16:creationId xmlns:a16="http://schemas.microsoft.com/office/drawing/2014/main" id="{EE8401DC-23D6-B999-4505-034E7F50EA72}"/>
                    </a:ext>
                  </a:extLst>
                </p:cNvPr>
                <p:cNvPicPr/>
                <p:nvPr/>
              </p:nvPicPr>
              <p:blipFill>
                <a:blip r:embed="rId71"/>
                <a:stretch>
                  <a:fillRect/>
                </a:stretch>
              </p:blipFill>
              <p:spPr>
                <a:xfrm>
                  <a:off x="6228007" y="457057"/>
                  <a:ext cx="35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A41290-887C-AEE8-5325-CBBEF73284F2}"/>
                    </a:ext>
                  </a:extLst>
                </p14:cNvPr>
                <p14:cNvContentPartPr/>
                <p14:nvPr/>
              </p14:nvContentPartPr>
              <p14:xfrm>
                <a:off x="6153127" y="470737"/>
                <a:ext cx="171360" cy="21600"/>
              </p14:xfrm>
            </p:contentPart>
          </mc:Choice>
          <mc:Fallback xmlns="">
            <p:pic>
              <p:nvPicPr>
                <p:cNvPr id="44" name="Ink 43">
                  <a:extLst>
                    <a:ext uri="{FF2B5EF4-FFF2-40B4-BE49-F238E27FC236}">
                      <a16:creationId xmlns:a16="http://schemas.microsoft.com/office/drawing/2014/main" id="{C47653DD-5786-0B52-2B22-43DC8A168CCA}"/>
                    </a:ext>
                  </a:extLst>
                </p:cNvPr>
                <p:cNvPicPr/>
                <p:nvPr/>
              </p:nvPicPr>
              <p:blipFill>
                <a:blip r:embed="rId73"/>
                <a:stretch>
                  <a:fillRect/>
                </a:stretch>
              </p:blipFill>
              <p:spPr>
                <a:xfrm>
                  <a:off x="6144127" y="462097"/>
                  <a:ext cx="189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CFDCB559-A905-C877-2847-124E3FC336D6}"/>
                    </a:ext>
                  </a:extLst>
                </p14:cNvPr>
                <p14:cNvContentPartPr/>
                <p14:nvPr/>
              </p14:nvContentPartPr>
              <p14:xfrm>
                <a:off x="6178687" y="532657"/>
                <a:ext cx="502560" cy="201960"/>
              </p14:xfrm>
            </p:contentPart>
          </mc:Choice>
          <mc:Fallback xmlns="">
            <p:pic>
              <p:nvPicPr>
                <p:cNvPr id="45" name="Ink 44">
                  <a:extLst>
                    <a:ext uri="{FF2B5EF4-FFF2-40B4-BE49-F238E27FC236}">
                      <a16:creationId xmlns:a16="http://schemas.microsoft.com/office/drawing/2014/main" id="{5AF56B7E-9B1A-7E6E-D185-2FBD617D9576}"/>
                    </a:ext>
                  </a:extLst>
                </p:cNvPr>
                <p:cNvPicPr/>
                <p:nvPr/>
              </p:nvPicPr>
              <p:blipFill>
                <a:blip r:embed="rId75"/>
                <a:stretch>
                  <a:fillRect/>
                </a:stretch>
              </p:blipFill>
              <p:spPr>
                <a:xfrm>
                  <a:off x="6169687" y="523657"/>
                  <a:ext cx="520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FE39898B-7E3B-3AD0-4AB9-061446D0AC27}"/>
                    </a:ext>
                  </a:extLst>
                </p14:cNvPr>
                <p14:cNvContentPartPr/>
                <p14:nvPr/>
              </p14:nvContentPartPr>
              <p14:xfrm>
                <a:off x="6698887" y="549217"/>
                <a:ext cx="21960" cy="85680"/>
              </p14:xfrm>
            </p:contentPart>
          </mc:Choice>
          <mc:Fallback xmlns="">
            <p:pic>
              <p:nvPicPr>
                <p:cNvPr id="46" name="Ink 45">
                  <a:extLst>
                    <a:ext uri="{FF2B5EF4-FFF2-40B4-BE49-F238E27FC236}">
                      <a16:creationId xmlns:a16="http://schemas.microsoft.com/office/drawing/2014/main" id="{9ADCA857-05F8-F605-E17E-32A9B8F1DAA5}"/>
                    </a:ext>
                  </a:extLst>
                </p:cNvPr>
                <p:cNvPicPr/>
                <p:nvPr/>
              </p:nvPicPr>
              <p:blipFill>
                <a:blip r:embed="rId77"/>
                <a:stretch>
                  <a:fillRect/>
                </a:stretch>
              </p:blipFill>
              <p:spPr>
                <a:xfrm>
                  <a:off x="6689887" y="540217"/>
                  <a:ext cx="39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CA0DDA50-907F-A693-8EB1-5D28E6843197}"/>
                    </a:ext>
                  </a:extLst>
                </p14:cNvPr>
                <p14:cNvContentPartPr/>
                <p14:nvPr/>
              </p14:nvContentPartPr>
              <p14:xfrm>
                <a:off x="6684847" y="403777"/>
                <a:ext cx="551520" cy="516960"/>
              </p14:xfrm>
            </p:contentPart>
          </mc:Choice>
          <mc:Fallback xmlns="">
            <p:pic>
              <p:nvPicPr>
                <p:cNvPr id="47" name="Ink 46">
                  <a:extLst>
                    <a:ext uri="{FF2B5EF4-FFF2-40B4-BE49-F238E27FC236}">
                      <a16:creationId xmlns:a16="http://schemas.microsoft.com/office/drawing/2014/main" id="{D532CD92-3636-0180-621D-CEEC4E556BE8}"/>
                    </a:ext>
                  </a:extLst>
                </p:cNvPr>
                <p:cNvPicPr/>
                <p:nvPr/>
              </p:nvPicPr>
              <p:blipFill>
                <a:blip r:embed="rId79"/>
                <a:stretch>
                  <a:fillRect/>
                </a:stretch>
              </p:blipFill>
              <p:spPr>
                <a:xfrm>
                  <a:off x="6676207" y="394777"/>
                  <a:ext cx="56916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2609EF82-8FE0-D96B-5608-EDB5A3BD2B8C}"/>
                    </a:ext>
                  </a:extLst>
                </p14:cNvPr>
                <p14:cNvContentPartPr/>
                <p14:nvPr/>
              </p14:nvContentPartPr>
              <p14:xfrm>
                <a:off x="7122607" y="476497"/>
                <a:ext cx="311760" cy="252000"/>
              </p14:xfrm>
            </p:contentPart>
          </mc:Choice>
          <mc:Fallback xmlns="">
            <p:pic>
              <p:nvPicPr>
                <p:cNvPr id="48" name="Ink 47">
                  <a:extLst>
                    <a:ext uri="{FF2B5EF4-FFF2-40B4-BE49-F238E27FC236}">
                      <a16:creationId xmlns:a16="http://schemas.microsoft.com/office/drawing/2014/main" id="{744652F5-6352-F31E-F526-8CB445B2C7E4}"/>
                    </a:ext>
                  </a:extLst>
                </p:cNvPr>
                <p:cNvPicPr/>
                <p:nvPr/>
              </p:nvPicPr>
              <p:blipFill>
                <a:blip r:embed="rId81"/>
                <a:stretch>
                  <a:fillRect/>
                </a:stretch>
              </p:blipFill>
              <p:spPr>
                <a:xfrm>
                  <a:off x="7113967" y="467857"/>
                  <a:ext cx="329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04703415-FF58-8389-0E69-EECD6FEEF705}"/>
                    </a:ext>
                  </a:extLst>
                </p14:cNvPr>
                <p14:cNvContentPartPr/>
                <p14:nvPr/>
              </p14:nvContentPartPr>
              <p14:xfrm>
                <a:off x="7623007" y="493777"/>
                <a:ext cx="218880" cy="158400"/>
              </p14:xfrm>
            </p:contentPart>
          </mc:Choice>
          <mc:Fallback xmlns="">
            <p:pic>
              <p:nvPicPr>
                <p:cNvPr id="49" name="Ink 48">
                  <a:extLst>
                    <a:ext uri="{FF2B5EF4-FFF2-40B4-BE49-F238E27FC236}">
                      <a16:creationId xmlns:a16="http://schemas.microsoft.com/office/drawing/2014/main" id="{F1C5C38F-251D-0BD1-CE14-F23DB69D77B9}"/>
                    </a:ext>
                  </a:extLst>
                </p:cNvPr>
                <p:cNvPicPr/>
                <p:nvPr/>
              </p:nvPicPr>
              <p:blipFill>
                <a:blip r:embed="rId83"/>
                <a:stretch>
                  <a:fillRect/>
                </a:stretch>
              </p:blipFill>
              <p:spPr>
                <a:xfrm>
                  <a:off x="7614367" y="485137"/>
                  <a:ext cx="236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B689A388-A3FC-EB8C-E89D-1A25D2A20D69}"/>
                    </a:ext>
                  </a:extLst>
                </p14:cNvPr>
                <p14:cNvContentPartPr/>
                <p14:nvPr/>
              </p14:nvContentPartPr>
              <p14:xfrm>
                <a:off x="8033767" y="509257"/>
                <a:ext cx="525600" cy="201240"/>
              </p14:xfrm>
            </p:contentPart>
          </mc:Choice>
          <mc:Fallback xmlns="">
            <p:pic>
              <p:nvPicPr>
                <p:cNvPr id="50" name="Ink 49">
                  <a:extLst>
                    <a:ext uri="{FF2B5EF4-FFF2-40B4-BE49-F238E27FC236}">
                      <a16:creationId xmlns:a16="http://schemas.microsoft.com/office/drawing/2014/main" id="{EF85059F-0C3A-AB5B-9B21-33FA819F3238}"/>
                    </a:ext>
                  </a:extLst>
                </p:cNvPr>
                <p:cNvPicPr/>
                <p:nvPr/>
              </p:nvPicPr>
              <p:blipFill>
                <a:blip r:embed="rId85"/>
                <a:stretch>
                  <a:fillRect/>
                </a:stretch>
              </p:blipFill>
              <p:spPr>
                <a:xfrm>
                  <a:off x="8025127" y="500257"/>
                  <a:ext cx="543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F7FB1E3-6EAA-7AC9-2582-70E0645386E2}"/>
                    </a:ext>
                  </a:extLst>
                </p14:cNvPr>
                <p14:cNvContentPartPr/>
                <p14:nvPr/>
              </p14:nvContentPartPr>
              <p14:xfrm>
                <a:off x="8572327" y="432217"/>
                <a:ext cx="384480" cy="289080"/>
              </p14:xfrm>
            </p:contentPart>
          </mc:Choice>
          <mc:Fallback xmlns="">
            <p:pic>
              <p:nvPicPr>
                <p:cNvPr id="51" name="Ink 50">
                  <a:extLst>
                    <a:ext uri="{FF2B5EF4-FFF2-40B4-BE49-F238E27FC236}">
                      <a16:creationId xmlns:a16="http://schemas.microsoft.com/office/drawing/2014/main" id="{5636934E-3B9C-7C67-7133-0CC51564A0D2}"/>
                    </a:ext>
                  </a:extLst>
                </p:cNvPr>
                <p:cNvPicPr/>
                <p:nvPr/>
              </p:nvPicPr>
              <p:blipFill>
                <a:blip r:embed="rId87"/>
                <a:stretch>
                  <a:fillRect/>
                </a:stretch>
              </p:blipFill>
              <p:spPr>
                <a:xfrm>
                  <a:off x="8563327" y="423217"/>
                  <a:ext cx="402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87D47A20-12EC-1A2D-B614-A7B74AD443DC}"/>
                    </a:ext>
                  </a:extLst>
                </p14:cNvPr>
                <p14:cNvContentPartPr/>
                <p14:nvPr/>
              </p14:nvContentPartPr>
              <p14:xfrm>
                <a:off x="8776087" y="461377"/>
                <a:ext cx="518400" cy="275760"/>
              </p14:xfrm>
            </p:contentPart>
          </mc:Choice>
          <mc:Fallback xmlns="">
            <p:pic>
              <p:nvPicPr>
                <p:cNvPr id="52" name="Ink 51">
                  <a:extLst>
                    <a:ext uri="{FF2B5EF4-FFF2-40B4-BE49-F238E27FC236}">
                      <a16:creationId xmlns:a16="http://schemas.microsoft.com/office/drawing/2014/main" id="{62C5AED2-53BA-F18D-C59E-D5E28AA1E94E}"/>
                    </a:ext>
                  </a:extLst>
                </p:cNvPr>
                <p:cNvPicPr/>
                <p:nvPr/>
              </p:nvPicPr>
              <p:blipFill>
                <a:blip r:embed="rId89"/>
                <a:stretch>
                  <a:fillRect/>
                </a:stretch>
              </p:blipFill>
              <p:spPr>
                <a:xfrm>
                  <a:off x="8767447" y="452377"/>
                  <a:ext cx="536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5F40ABE1-6420-BDC1-5AFC-5B132D94BD38}"/>
                    </a:ext>
                  </a:extLst>
                </p14:cNvPr>
                <p14:cNvContentPartPr/>
                <p14:nvPr/>
              </p14:nvContentPartPr>
              <p14:xfrm>
                <a:off x="9080647" y="491617"/>
                <a:ext cx="225000" cy="56520"/>
              </p14:xfrm>
            </p:contentPart>
          </mc:Choice>
          <mc:Fallback xmlns="">
            <p:pic>
              <p:nvPicPr>
                <p:cNvPr id="53" name="Ink 52">
                  <a:extLst>
                    <a:ext uri="{FF2B5EF4-FFF2-40B4-BE49-F238E27FC236}">
                      <a16:creationId xmlns:a16="http://schemas.microsoft.com/office/drawing/2014/main" id="{978DD28D-0AF4-1E75-324C-2D61E4380F7E}"/>
                    </a:ext>
                  </a:extLst>
                </p:cNvPr>
                <p:cNvPicPr/>
                <p:nvPr/>
              </p:nvPicPr>
              <p:blipFill>
                <a:blip r:embed="rId91"/>
                <a:stretch>
                  <a:fillRect/>
                </a:stretch>
              </p:blipFill>
              <p:spPr>
                <a:xfrm>
                  <a:off x="9071647" y="482617"/>
                  <a:ext cx="242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857A1E29-E385-8F2D-E2C1-7A3C86C98978}"/>
                    </a:ext>
                  </a:extLst>
                </p14:cNvPr>
                <p14:cNvContentPartPr/>
                <p14:nvPr/>
              </p14:nvContentPartPr>
              <p14:xfrm>
                <a:off x="9514087" y="734257"/>
                <a:ext cx="26640" cy="5760"/>
              </p14:xfrm>
            </p:contentPart>
          </mc:Choice>
          <mc:Fallback xmlns="">
            <p:pic>
              <p:nvPicPr>
                <p:cNvPr id="54" name="Ink 53">
                  <a:extLst>
                    <a:ext uri="{FF2B5EF4-FFF2-40B4-BE49-F238E27FC236}">
                      <a16:creationId xmlns:a16="http://schemas.microsoft.com/office/drawing/2014/main" id="{64DA8ED6-2FC4-56BA-1720-D3DE11678CC8}"/>
                    </a:ext>
                  </a:extLst>
                </p:cNvPr>
                <p:cNvPicPr/>
                <p:nvPr/>
              </p:nvPicPr>
              <p:blipFill>
                <a:blip r:embed="rId93"/>
                <a:stretch>
                  <a:fillRect/>
                </a:stretch>
              </p:blipFill>
              <p:spPr>
                <a:xfrm>
                  <a:off x="9505447" y="725257"/>
                  <a:ext cx="44280" cy="23400"/>
                </a:xfrm>
                <a:prstGeom prst="rect">
                  <a:avLst/>
                </a:prstGeom>
              </p:spPr>
            </p:pic>
          </mc:Fallback>
        </mc:AlternateContent>
      </p:grpSp>
      <p:grpSp>
        <p:nvGrpSpPr>
          <p:cNvPr id="55" name="Group 54">
            <a:extLst>
              <a:ext uri="{FF2B5EF4-FFF2-40B4-BE49-F238E27FC236}">
                <a16:creationId xmlns:a16="http://schemas.microsoft.com/office/drawing/2014/main" id="{52EA18B4-7F4C-1EA4-B69C-36BCBE988B06}"/>
              </a:ext>
            </a:extLst>
          </p:cNvPr>
          <p:cNvGrpSpPr/>
          <p:nvPr/>
        </p:nvGrpSpPr>
        <p:grpSpPr>
          <a:xfrm>
            <a:off x="1551815" y="6144216"/>
            <a:ext cx="365760" cy="219240"/>
            <a:chOff x="1269727" y="4388257"/>
            <a:chExt cx="365760" cy="219240"/>
          </a:xfrm>
        </p:grpSpPr>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F6B800C5-C256-71A1-D3D3-1431E35B118E}"/>
                    </a:ext>
                  </a:extLst>
                </p14:cNvPr>
                <p14:cNvContentPartPr/>
                <p14:nvPr/>
              </p14:nvContentPartPr>
              <p14:xfrm>
                <a:off x="1269727" y="4395817"/>
                <a:ext cx="130320" cy="194760"/>
              </p14:xfrm>
            </p:contentPart>
          </mc:Choice>
          <mc:Fallback xmlns="">
            <p:pic>
              <p:nvPicPr>
                <p:cNvPr id="56" name="Ink 55">
                  <a:extLst>
                    <a:ext uri="{FF2B5EF4-FFF2-40B4-BE49-F238E27FC236}">
                      <a16:creationId xmlns:a16="http://schemas.microsoft.com/office/drawing/2014/main" id="{9F8342AA-6BFF-6F9D-4A43-356E6ADDC964}"/>
                    </a:ext>
                  </a:extLst>
                </p:cNvPr>
                <p:cNvPicPr/>
                <p:nvPr/>
              </p:nvPicPr>
              <p:blipFill>
                <a:blip r:embed="rId95"/>
                <a:stretch>
                  <a:fillRect/>
                </a:stretch>
              </p:blipFill>
              <p:spPr>
                <a:xfrm>
                  <a:off x="1261087" y="4387177"/>
                  <a:ext cx="147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280B52CC-F76D-8297-9251-7E0AD8FA7426}"/>
                    </a:ext>
                  </a:extLst>
                </p14:cNvPr>
                <p14:cNvContentPartPr/>
                <p14:nvPr/>
              </p14:nvContentPartPr>
              <p14:xfrm>
                <a:off x="1429207" y="4388257"/>
                <a:ext cx="206280" cy="219240"/>
              </p14:xfrm>
            </p:contentPart>
          </mc:Choice>
          <mc:Fallback xmlns="">
            <p:pic>
              <p:nvPicPr>
                <p:cNvPr id="57" name="Ink 56">
                  <a:extLst>
                    <a:ext uri="{FF2B5EF4-FFF2-40B4-BE49-F238E27FC236}">
                      <a16:creationId xmlns:a16="http://schemas.microsoft.com/office/drawing/2014/main" id="{BF4F8E6B-74BF-0C23-0DCE-40243DF79942}"/>
                    </a:ext>
                  </a:extLst>
                </p:cNvPr>
                <p:cNvPicPr/>
                <p:nvPr/>
              </p:nvPicPr>
              <p:blipFill>
                <a:blip r:embed="rId97"/>
                <a:stretch>
                  <a:fillRect/>
                </a:stretch>
              </p:blipFill>
              <p:spPr>
                <a:xfrm>
                  <a:off x="1420207" y="4379617"/>
                  <a:ext cx="223920" cy="236880"/>
                </a:xfrm>
                <a:prstGeom prst="rect">
                  <a:avLst/>
                </a:prstGeom>
              </p:spPr>
            </p:pic>
          </mc:Fallback>
        </mc:AlternateContent>
      </p:grpSp>
      <p:grpSp>
        <p:nvGrpSpPr>
          <p:cNvPr id="58" name="Group 57">
            <a:extLst>
              <a:ext uri="{FF2B5EF4-FFF2-40B4-BE49-F238E27FC236}">
                <a16:creationId xmlns:a16="http://schemas.microsoft.com/office/drawing/2014/main" id="{079E85EA-08F9-E96A-B865-B2142041F9CD}"/>
              </a:ext>
            </a:extLst>
          </p:cNvPr>
          <p:cNvGrpSpPr/>
          <p:nvPr/>
        </p:nvGrpSpPr>
        <p:grpSpPr>
          <a:xfrm>
            <a:off x="2720015" y="5149176"/>
            <a:ext cx="1557360" cy="1413000"/>
            <a:chOff x="2437927" y="3393217"/>
            <a:chExt cx="1557360" cy="1413000"/>
          </a:xfrm>
        </p:grpSpPr>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331DB57B-6130-AE5B-95A1-38A499A8661D}"/>
                    </a:ext>
                  </a:extLst>
                </p14:cNvPr>
                <p14:cNvContentPartPr/>
                <p14:nvPr/>
              </p14:nvContentPartPr>
              <p14:xfrm>
                <a:off x="2619367" y="4453417"/>
                <a:ext cx="81360" cy="128880"/>
              </p14:xfrm>
            </p:contentPart>
          </mc:Choice>
          <mc:Fallback xmlns="">
            <p:pic>
              <p:nvPicPr>
                <p:cNvPr id="58" name="Ink 57">
                  <a:extLst>
                    <a:ext uri="{FF2B5EF4-FFF2-40B4-BE49-F238E27FC236}">
                      <a16:creationId xmlns:a16="http://schemas.microsoft.com/office/drawing/2014/main" id="{80DE0975-0471-D2A3-11B3-5B799D2769CE}"/>
                    </a:ext>
                  </a:extLst>
                </p:cNvPr>
                <p:cNvPicPr/>
                <p:nvPr/>
              </p:nvPicPr>
              <p:blipFill>
                <a:blip r:embed="rId99"/>
                <a:stretch>
                  <a:fillRect/>
                </a:stretch>
              </p:blipFill>
              <p:spPr>
                <a:xfrm>
                  <a:off x="2610367" y="4444417"/>
                  <a:ext cx="99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F5BD1456-AB7C-AAE3-BED3-15112B3ACC89}"/>
                    </a:ext>
                  </a:extLst>
                </p14:cNvPr>
                <p14:cNvContentPartPr/>
                <p14:nvPr/>
              </p14:nvContentPartPr>
              <p14:xfrm>
                <a:off x="2766607" y="4538737"/>
                <a:ext cx="28440" cy="6840"/>
              </p14:xfrm>
            </p:contentPart>
          </mc:Choice>
          <mc:Fallback xmlns="">
            <p:pic>
              <p:nvPicPr>
                <p:cNvPr id="59" name="Ink 58">
                  <a:extLst>
                    <a:ext uri="{FF2B5EF4-FFF2-40B4-BE49-F238E27FC236}">
                      <a16:creationId xmlns:a16="http://schemas.microsoft.com/office/drawing/2014/main" id="{859E783C-6D4B-7AD0-18D9-9BCD7486A998}"/>
                    </a:ext>
                  </a:extLst>
                </p:cNvPr>
                <p:cNvPicPr/>
                <p:nvPr/>
              </p:nvPicPr>
              <p:blipFill>
                <a:blip r:embed="rId101"/>
                <a:stretch>
                  <a:fillRect/>
                </a:stretch>
              </p:blipFill>
              <p:spPr>
                <a:xfrm>
                  <a:off x="2757607" y="4529737"/>
                  <a:ext cx="4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517F72CB-FC03-6FE2-424E-436940F52D41}"/>
                    </a:ext>
                  </a:extLst>
                </p14:cNvPr>
                <p14:cNvContentPartPr/>
                <p14:nvPr/>
              </p14:nvContentPartPr>
              <p14:xfrm>
                <a:off x="2793967" y="4430017"/>
                <a:ext cx="90000" cy="156960"/>
              </p14:xfrm>
            </p:contentPart>
          </mc:Choice>
          <mc:Fallback xmlns="">
            <p:pic>
              <p:nvPicPr>
                <p:cNvPr id="60" name="Ink 59">
                  <a:extLst>
                    <a:ext uri="{FF2B5EF4-FFF2-40B4-BE49-F238E27FC236}">
                      <a16:creationId xmlns:a16="http://schemas.microsoft.com/office/drawing/2014/main" id="{7AE257CF-0DAF-F838-2ADD-5971E371A668}"/>
                    </a:ext>
                  </a:extLst>
                </p:cNvPr>
                <p:cNvPicPr/>
                <p:nvPr/>
              </p:nvPicPr>
              <p:blipFill>
                <a:blip r:embed="rId103"/>
                <a:stretch>
                  <a:fillRect/>
                </a:stretch>
              </p:blipFill>
              <p:spPr>
                <a:xfrm>
                  <a:off x="2784967" y="4421017"/>
                  <a:ext cx="107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3B764202-D9F7-C12D-BB7B-87C0E34FD020}"/>
                    </a:ext>
                  </a:extLst>
                </p14:cNvPr>
                <p14:cNvContentPartPr/>
                <p14:nvPr/>
              </p14:nvContentPartPr>
              <p14:xfrm>
                <a:off x="2811967" y="4422457"/>
                <a:ext cx="93600" cy="167400"/>
              </p14:xfrm>
            </p:contentPart>
          </mc:Choice>
          <mc:Fallback xmlns="">
            <p:pic>
              <p:nvPicPr>
                <p:cNvPr id="61" name="Ink 60">
                  <a:extLst>
                    <a:ext uri="{FF2B5EF4-FFF2-40B4-BE49-F238E27FC236}">
                      <a16:creationId xmlns:a16="http://schemas.microsoft.com/office/drawing/2014/main" id="{B64482F7-B8EB-BE29-37EE-B495B40DBAEA}"/>
                    </a:ext>
                  </a:extLst>
                </p:cNvPr>
                <p:cNvPicPr/>
                <p:nvPr/>
              </p:nvPicPr>
              <p:blipFill>
                <a:blip r:embed="rId105"/>
                <a:stretch>
                  <a:fillRect/>
                </a:stretch>
              </p:blipFill>
              <p:spPr>
                <a:xfrm>
                  <a:off x="2802967" y="4413457"/>
                  <a:ext cx="111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CB7B0EAF-DE83-84B3-6484-290691662518}"/>
                    </a:ext>
                  </a:extLst>
                </p14:cNvPr>
                <p14:cNvContentPartPr/>
                <p14:nvPr/>
              </p14:nvContentPartPr>
              <p14:xfrm>
                <a:off x="3506407" y="4433977"/>
                <a:ext cx="70200" cy="92880"/>
              </p14:xfrm>
            </p:contentPart>
          </mc:Choice>
          <mc:Fallback xmlns="">
            <p:pic>
              <p:nvPicPr>
                <p:cNvPr id="62" name="Ink 61">
                  <a:extLst>
                    <a:ext uri="{FF2B5EF4-FFF2-40B4-BE49-F238E27FC236}">
                      <a16:creationId xmlns:a16="http://schemas.microsoft.com/office/drawing/2014/main" id="{20170BA4-396C-8236-28F7-F1F9FB5542F7}"/>
                    </a:ext>
                  </a:extLst>
                </p:cNvPr>
                <p:cNvPicPr/>
                <p:nvPr/>
              </p:nvPicPr>
              <p:blipFill>
                <a:blip r:embed="rId107"/>
                <a:stretch>
                  <a:fillRect/>
                </a:stretch>
              </p:blipFill>
              <p:spPr>
                <a:xfrm>
                  <a:off x="3497407" y="4424977"/>
                  <a:ext cx="87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3878E9D5-2F1C-27F0-3E12-311BA8B6C207}"/>
                    </a:ext>
                  </a:extLst>
                </p14:cNvPr>
                <p14:cNvContentPartPr/>
                <p14:nvPr/>
              </p14:nvContentPartPr>
              <p14:xfrm>
                <a:off x="3669487" y="4512457"/>
                <a:ext cx="28800" cy="10440"/>
              </p14:xfrm>
            </p:contentPart>
          </mc:Choice>
          <mc:Fallback xmlns="">
            <p:pic>
              <p:nvPicPr>
                <p:cNvPr id="63" name="Ink 62">
                  <a:extLst>
                    <a:ext uri="{FF2B5EF4-FFF2-40B4-BE49-F238E27FC236}">
                      <a16:creationId xmlns:a16="http://schemas.microsoft.com/office/drawing/2014/main" id="{3E99A3B4-42D1-D2D3-21DF-34CBF3125248}"/>
                    </a:ext>
                  </a:extLst>
                </p:cNvPr>
                <p:cNvPicPr/>
                <p:nvPr/>
              </p:nvPicPr>
              <p:blipFill>
                <a:blip r:embed="rId109"/>
                <a:stretch>
                  <a:fillRect/>
                </a:stretch>
              </p:blipFill>
              <p:spPr>
                <a:xfrm>
                  <a:off x="3660487" y="4503817"/>
                  <a:ext cx="46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23502942-7F23-816C-0277-D84338FB52B6}"/>
                    </a:ext>
                  </a:extLst>
                </p14:cNvPr>
                <p14:cNvContentPartPr/>
                <p14:nvPr/>
              </p14:nvContentPartPr>
              <p14:xfrm>
                <a:off x="3760567" y="4409137"/>
                <a:ext cx="68400" cy="133200"/>
              </p14:xfrm>
            </p:contentPart>
          </mc:Choice>
          <mc:Fallback xmlns="">
            <p:pic>
              <p:nvPicPr>
                <p:cNvPr id="64" name="Ink 63">
                  <a:extLst>
                    <a:ext uri="{FF2B5EF4-FFF2-40B4-BE49-F238E27FC236}">
                      <a16:creationId xmlns:a16="http://schemas.microsoft.com/office/drawing/2014/main" id="{34C690EC-96B5-4624-9C9A-F48CEC1AC2E0}"/>
                    </a:ext>
                  </a:extLst>
                </p:cNvPr>
                <p:cNvPicPr/>
                <p:nvPr/>
              </p:nvPicPr>
              <p:blipFill>
                <a:blip r:embed="rId111"/>
                <a:stretch>
                  <a:fillRect/>
                </a:stretch>
              </p:blipFill>
              <p:spPr>
                <a:xfrm>
                  <a:off x="3751927" y="4400137"/>
                  <a:ext cx="86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F9398516-3AF6-F9BC-C2CD-562696FA3E89}"/>
                    </a:ext>
                  </a:extLst>
                </p14:cNvPr>
                <p14:cNvContentPartPr/>
                <p14:nvPr/>
              </p14:nvContentPartPr>
              <p14:xfrm>
                <a:off x="2437927" y="4291777"/>
                <a:ext cx="634680" cy="509040"/>
              </p14:xfrm>
            </p:contentPart>
          </mc:Choice>
          <mc:Fallback xmlns="">
            <p:pic>
              <p:nvPicPr>
                <p:cNvPr id="68" name="Ink 67">
                  <a:extLst>
                    <a:ext uri="{FF2B5EF4-FFF2-40B4-BE49-F238E27FC236}">
                      <a16:creationId xmlns:a16="http://schemas.microsoft.com/office/drawing/2014/main" id="{198DA634-747D-7E3C-C3EE-3BB910B6F065}"/>
                    </a:ext>
                  </a:extLst>
                </p:cNvPr>
                <p:cNvPicPr/>
                <p:nvPr/>
              </p:nvPicPr>
              <p:blipFill>
                <a:blip r:embed="rId113"/>
                <a:stretch>
                  <a:fillRect/>
                </a:stretch>
              </p:blipFill>
              <p:spPr>
                <a:xfrm>
                  <a:off x="2429287" y="4283137"/>
                  <a:ext cx="65232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6B973B59-98C1-97BF-1841-07DEFBA49F86}"/>
                    </a:ext>
                  </a:extLst>
                </p14:cNvPr>
                <p14:cNvContentPartPr/>
                <p14:nvPr/>
              </p14:nvContentPartPr>
              <p14:xfrm>
                <a:off x="2652487" y="3393217"/>
                <a:ext cx="134640" cy="812520"/>
              </p14:xfrm>
            </p:contentPart>
          </mc:Choice>
          <mc:Fallback xmlns="">
            <p:pic>
              <p:nvPicPr>
                <p:cNvPr id="69" name="Ink 68">
                  <a:extLst>
                    <a:ext uri="{FF2B5EF4-FFF2-40B4-BE49-F238E27FC236}">
                      <a16:creationId xmlns:a16="http://schemas.microsoft.com/office/drawing/2014/main" id="{0187B878-2109-1F71-C6B4-BC18A9C1C0A4}"/>
                    </a:ext>
                  </a:extLst>
                </p:cNvPr>
                <p:cNvPicPr/>
                <p:nvPr/>
              </p:nvPicPr>
              <p:blipFill>
                <a:blip r:embed="rId115"/>
                <a:stretch>
                  <a:fillRect/>
                </a:stretch>
              </p:blipFill>
              <p:spPr>
                <a:xfrm>
                  <a:off x="2643847" y="3384217"/>
                  <a:ext cx="15228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79AAB15C-C4D4-EDC3-D563-963AA8AB2B70}"/>
                    </a:ext>
                  </a:extLst>
                </p14:cNvPr>
                <p14:cNvContentPartPr/>
                <p14:nvPr/>
              </p14:nvContentPartPr>
              <p14:xfrm>
                <a:off x="3416047" y="4283137"/>
                <a:ext cx="579240" cy="523080"/>
              </p14:xfrm>
            </p:contentPart>
          </mc:Choice>
          <mc:Fallback xmlns="">
            <p:pic>
              <p:nvPicPr>
                <p:cNvPr id="70" name="Ink 69">
                  <a:extLst>
                    <a:ext uri="{FF2B5EF4-FFF2-40B4-BE49-F238E27FC236}">
                      <a16:creationId xmlns:a16="http://schemas.microsoft.com/office/drawing/2014/main" id="{267C6E26-2B8B-FAF0-00F8-B4DB75D555E3}"/>
                    </a:ext>
                  </a:extLst>
                </p:cNvPr>
                <p:cNvPicPr/>
                <p:nvPr/>
              </p:nvPicPr>
              <p:blipFill>
                <a:blip r:embed="rId117"/>
                <a:stretch>
                  <a:fillRect/>
                </a:stretch>
              </p:blipFill>
              <p:spPr>
                <a:xfrm>
                  <a:off x="3407407" y="4274137"/>
                  <a:ext cx="59688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DB5BA0C1-E542-6359-6DA8-4B140CF888AD}"/>
                    </a:ext>
                  </a:extLst>
                </p14:cNvPr>
                <p14:cNvContentPartPr/>
                <p14:nvPr/>
              </p14:nvContentPartPr>
              <p14:xfrm>
                <a:off x="3607927" y="3507697"/>
                <a:ext cx="286920" cy="964440"/>
              </p14:xfrm>
            </p:contentPart>
          </mc:Choice>
          <mc:Fallback xmlns="">
            <p:pic>
              <p:nvPicPr>
                <p:cNvPr id="71" name="Ink 70">
                  <a:extLst>
                    <a:ext uri="{FF2B5EF4-FFF2-40B4-BE49-F238E27FC236}">
                      <a16:creationId xmlns:a16="http://schemas.microsoft.com/office/drawing/2014/main" id="{AF984FA4-00A3-C0AB-C2B4-AE6AFCDAA491}"/>
                    </a:ext>
                  </a:extLst>
                </p:cNvPr>
                <p:cNvPicPr/>
                <p:nvPr/>
              </p:nvPicPr>
              <p:blipFill>
                <a:blip r:embed="rId119"/>
                <a:stretch>
                  <a:fillRect/>
                </a:stretch>
              </p:blipFill>
              <p:spPr>
                <a:xfrm>
                  <a:off x="3598927" y="3499057"/>
                  <a:ext cx="304560" cy="982080"/>
                </a:xfrm>
                <a:prstGeom prst="rect">
                  <a:avLst/>
                </a:prstGeom>
              </p:spPr>
            </p:pic>
          </mc:Fallback>
        </mc:AlternateContent>
      </p:grpSp>
      <p:grpSp>
        <p:nvGrpSpPr>
          <p:cNvPr id="70" name="Group 69">
            <a:extLst>
              <a:ext uri="{FF2B5EF4-FFF2-40B4-BE49-F238E27FC236}">
                <a16:creationId xmlns:a16="http://schemas.microsoft.com/office/drawing/2014/main" id="{1BAD0682-92C9-C1EC-2F5E-793D64715096}"/>
              </a:ext>
            </a:extLst>
          </p:cNvPr>
          <p:cNvGrpSpPr/>
          <p:nvPr/>
        </p:nvGrpSpPr>
        <p:grpSpPr>
          <a:xfrm>
            <a:off x="630935" y="2042736"/>
            <a:ext cx="1321200" cy="539280"/>
            <a:chOff x="348847" y="286777"/>
            <a:chExt cx="1321200" cy="539280"/>
          </a:xfrm>
        </p:grpSpPr>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EF0BDB5E-90BC-3C85-B477-E67810825EB0}"/>
                    </a:ext>
                  </a:extLst>
                </p14:cNvPr>
                <p14:cNvContentPartPr/>
                <p14:nvPr/>
              </p14:nvContentPartPr>
              <p14:xfrm>
                <a:off x="348847" y="286777"/>
                <a:ext cx="1265400" cy="389520"/>
              </p14:xfrm>
            </p:contentPart>
          </mc:Choice>
          <mc:Fallback xmlns="">
            <p:pic>
              <p:nvPicPr>
                <p:cNvPr id="74" name="Ink 73">
                  <a:extLst>
                    <a:ext uri="{FF2B5EF4-FFF2-40B4-BE49-F238E27FC236}">
                      <a16:creationId xmlns:a16="http://schemas.microsoft.com/office/drawing/2014/main" id="{CA03306C-20BE-FDDC-9BC6-14481C1ACDA3}"/>
                    </a:ext>
                  </a:extLst>
                </p:cNvPr>
                <p:cNvPicPr/>
                <p:nvPr/>
              </p:nvPicPr>
              <p:blipFill>
                <a:blip r:embed="rId121"/>
                <a:stretch>
                  <a:fillRect/>
                </a:stretch>
              </p:blipFill>
              <p:spPr>
                <a:xfrm>
                  <a:off x="339847" y="278137"/>
                  <a:ext cx="12830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73E547E8-3C2A-ADD3-DB52-86ADA6B29BB2}"/>
                    </a:ext>
                  </a:extLst>
                </p14:cNvPr>
                <p14:cNvContentPartPr/>
                <p14:nvPr/>
              </p14:nvContentPartPr>
              <p14:xfrm>
                <a:off x="414007" y="678817"/>
                <a:ext cx="1147680" cy="113760"/>
              </p14:xfrm>
            </p:contentPart>
          </mc:Choice>
          <mc:Fallback xmlns="">
            <p:pic>
              <p:nvPicPr>
                <p:cNvPr id="75" name="Ink 74">
                  <a:extLst>
                    <a:ext uri="{FF2B5EF4-FFF2-40B4-BE49-F238E27FC236}">
                      <a16:creationId xmlns:a16="http://schemas.microsoft.com/office/drawing/2014/main" id="{12D75508-6C85-6B6E-B7BD-0DA5EE0E667F}"/>
                    </a:ext>
                  </a:extLst>
                </p:cNvPr>
                <p:cNvPicPr/>
                <p:nvPr/>
              </p:nvPicPr>
              <p:blipFill>
                <a:blip r:embed="rId123"/>
                <a:stretch>
                  <a:fillRect/>
                </a:stretch>
              </p:blipFill>
              <p:spPr>
                <a:xfrm>
                  <a:off x="405367" y="669817"/>
                  <a:ext cx="1165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23D70B0F-0AE7-F275-CA5D-95061003F791}"/>
                    </a:ext>
                  </a:extLst>
                </p14:cNvPr>
                <p14:cNvContentPartPr/>
                <p14:nvPr/>
              </p14:nvContentPartPr>
              <p14:xfrm>
                <a:off x="605167" y="751537"/>
                <a:ext cx="1064880" cy="74520"/>
              </p14:xfrm>
            </p:contentPart>
          </mc:Choice>
          <mc:Fallback xmlns="">
            <p:pic>
              <p:nvPicPr>
                <p:cNvPr id="76" name="Ink 75">
                  <a:extLst>
                    <a:ext uri="{FF2B5EF4-FFF2-40B4-BE49-F238E27FC236}">
                      <a16:creationId xmlns:a16="http://schemas.microsoft.com/office/drawing/2014/main" id="{227B0773-8ACB-5981-B875-0405A2493021}"/>
                    </a:ext>
                  </a:extLst>
                </p:cNvPr>
                <p:cNvPicPr/>
                <p:nvPr/>
              </p:nvPicPr>
              <p:blipFill>
                <a:blip r:embed="rId125"/>
                <a:stretch>
                  <a:fillRect/>
                </a:stretch>
              </p:blipFill>
              <p:spPr>
                <a:xfrm>
                  <a:off x="596527" y="742897"/>
                  <a:ext cx="1082520" cy="92160"/>
                </a:xfrm>
                <a:prstGeom prst="rect">
                  <a:avLst/>
                </a:prstGeom>
              </p:spPr>
            </p:pic>
          </mc:Fallback>
        </mc:AlternateContent>
      </p:grpSp>
      <p:grpSp>
        <p:nvGrpSpPr>
          <p:cNvPr id="74" name="Group 73">
            <a:extLst>
              <a:ext uri="{FF2B5EF4-FFF2-40B4-BE49-F238E27FC236}">
                <a16:creationId xmlns:a16="http://schemas.microsoft.com/office/drawing/2014/main" id="{C9942C61-676E-B650-04EF-535D231501E9}"/>
              </a:ext>
            </a:extLst>
          </p:cNvPr>
          <p:cNvGrpSpPr/>
          <p:nvPr/>
        </p:nvGrpSpPr>
        <p:grpSpPr>
          <a:xfrm>
            <a:off x="7159535" y="2970456"/>
            <a:ext cx="3647880" cy="3051720"/>
            <a:chOff x="6877447" y="1214497"/>
            <a:chExt cx="3647880" cy="3051720"/>
          </a:xfrm>
        </p:grpSpPr>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C98E6C62-A9AE-68EC-8508-C331B37FDC99}"/>
                    </a:ext>
                  </a:extLst>
                </p14:cNvPr>
                <p14:cNvContentPartPr/>
                <p14:nvPr/>
              </p14:nvContentPartPr>
              <p14:xfrm>
                <a:off x="7407007" y="1836577"/>
                <a:ext cx="41400" cy="153000"/>
              </p14:xfrm>
            </p:contentPart>
          </mc:Choice>
          <mc:Fallback xmlns="">
            <p:pic>
              <p:nvPicPr>
                <p:cNvPr id="78" name="Ink 77">
                  <a:extLst>
                    <a:ext uri="{FF2B5EF4-FFF2-40B4-BE49-F238E27FC236}">
                      <a16:creationId xmlns:a16="http://schemas.microsoft.com/office/drawing/2014/main" id="{F42565DC-217F-D682-78AA-8991EF31A418}"/>
                    </a:ext>
                  </a:extLst>
                </p:cNvPr>
                <p:cNvPicPr/>
                <p:nvPr/>
              </p:nvPicPr>
              <p:blipFill>
                <a:blip r:embed="rId127"/>
                <a:stretch>
                  <a:fillRect/>
                </a:stretch>
              </p:blipFill>
              <p:spPr>
                <a:xfrm>
                  <a:off x="7398007" y="1827577"/>
                  <a:ext cx="59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B26088B2-F0B7-D48C-E430-D470E75C81A3}"/>
                    </a:ext>
                  </a:extLst>
                </p14:cNvPr>
                <p14:cNvContentPartPr/>
                <p14:nvPr/>
              </p14:nvContentPartPr>
              <p14:xfrm>
                <a:off x="7439047" y="2196217"/>
                <a:ext cx="130680" cy="158040"/>
              </p14:xfrm>
            </p:contentPart>
          </mc:Choice>
          <mc:Fallback xmlns="">
            <p:pic>
              <p:nvPicPr>
                <p:cNvPr id="79" name="Ink 78">
                  <a:extLst>
                    <a:ext uri="{FF2B5EF4-FFF2-40B4-BE49-F238E27FC236}">
                      <a16:creationId xmlns:a16="http://schemas.microsoft.com/office/drawing/2014/main" id="{32120FAA-F6EB-7864-A279-053B3DFBF214}"/>
                    </a:ext>
                  </a:extLst>
                </p:cNvPr>
                <p:cNvPicPr/>
                <p:nvPr/>
              </p:nvPicPr>
              <p:blipFill>
                <a:blip r:embed="rId129"/>
                <a:stretch>
                  <a:fillRect/>
                </a:stretch>
              </p:blipFill>
              <p:spPr>
                <a:xfrm>
                  <a:off x="7430047" y="2187577"/>
                  <a:ext cx="148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32F4FEF1-B8D4-FB92-4469-8D81D1EB74F2}"/>
                    </a:ext>
                  </a:extLst>
                </p14:cNvPr>
                <p14:cNvContentPartPr/>
                <p14:nvPr/>
              </p14:nvContentPartPr>
              <p14:xfrm>
                <a:off x="7471087" y="2615617"/>
                <a:ext cx="135360" cy="208080"/>
              </p14:xfrm>
            </p:contentPart>
          </mc:Choice>
          <mc:Fallback xmlns="">
            <p:pic>
              <p:nvPicPr>
                <p:cNvPr id="80" name="Ink 79">
                  <a:extLst>
                    <a:ext uri="{FF2B5EF4-FFF2-40B4-BE49-F238E27FC236}">
                      <a16:creationId xmlns:a16="http://schemas.microsoft.com/office/drawing/2014/main" id="{F3E5E012-ACDF-FFED-E228-B4C9B6CC595F}"/>
                    </a:ext>
                  </a:extLst>
                </p:cNvPr>
                <p:cNvPicPr/>
                <p:nvPr/>
              </p:nvPicPr>
              <p:blipFill>
                <a:blip r:embed="rId131"/>
                <a:stretch>
                  <a:fillRect/>
                </a:stretch>
              </p:blipFill>
              <p:spPr>
                <a:xfrm>
                  <a:off x="7462447" y="2606617"/>
                  <a:ext cx="15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A2163E51-0BF3-AFC6-F153-C1A2C1F397AB}"/>
                    </a:ext>
                  </a:extLst>
                </p14:cNvPr>
                <p14:cNvContentPartPr/>
                <p14:nvPr/>
              </p14:nvContentPartPr>
              <p14:xfrm>
                <a:off x="7503487" y="3041857"/>
                <a:ext cx="162720" cy="127080"/>
              </p14:xfrm>
            </p:contentPart>
          </mc:Choice>
          <mc:Fallback xmlns="">
            <p:pic>
              <p:nvPicPr>
                <p:cNvPr id="81" name="Ink 80">
                  <a:extLst>
                    <a:ext uri="{FF2B5EF4-FFF2-40B4-BE49-F238E27FC236}">
                      <a16:creationId xmlns:a16="http://schemas.microsoft.com/office/drawing/2014/main" id="{5F723813-B9EF-3716-4192-F8530E9BB0CE}"/>
                    </a:ext>
                  </a:extLst>
                </p:cNvPr>
                <p:cNvPicPr/>
                <p:nvPr/>
              </p:nvPicPr>
              <p:blipFill>
                <a:blip r:embed="rId133"/>
                <a:stretch>
                  <a:fillRect/>
                </a:stretch>
              </p:blipFill>
              <p:spPr>
                <a:xfrm>
                  <a:off x="7494847" y="3032857"/>
                  <a:ext cx="180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C40E12F2-F344-1E3B-BA26-0D55C6ECCCB6}"/>
                    </a:ext>
                  </a:extLst>
                </p14:cNvPr>
                <p14:cNvContentPartPr/>
                <p14:nvPr/>
              </p14:nvContentPartPr>
              <p14:xfrm>
                <a:off x="7545247" y="3464137"/>
                <a:ext cx="149400" cy="200520"/>
              </p14:xfrm>
            </p:contentPart>
          </mc:Choice>
          <mc:Fallback xmlns="">
            <p:pic>
              <p:nvPicPr>
                <p:cNvPr id="82" name="Ink 81">
                  <a:extLst>
                    <a:ext uri="{FF2B5EF4-FFF2-40B4-BE49-F238E27FC236}">
                      <a16:creationId xmlns:a16="http://schemas.microsoft.com/office/drawing/2014/main" id="{9AF2A1C2-3F73-2961-84DB-EA7695BA7797}"/>
                    </a:ext>
                  </a:extLst>
                </p:cNvPr>
                <p:cNvPicPr/>
                <p:nvPr/>
              </p:nvPicPr>
              <p:blipFill>
                <a:blip r:embed="rId135"/>
                <a:stretch>
                  <a:fillRect/>
                </a:stretch>
              </p:blipFill>
              <p:spPr>
                <a:xfrm>
                  <a:off x="7536247" y="3455137"/>
                  <a:ext cx="167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31F1B228-A54A-8BCC-B17E-9A2DFC2F1511}"/>
                    </a:ext>
                  </a:extLst>
                </p14:cNvPr>
                <p14:cNvContentPartPr/>
                <p14:nvPr/>
              </p14:nvContentPartPr>
              <p14:xfrm>
                <a:off x="7583767" y="3383857"/>
                <a:ext cx="186120" cy="67320"/>
              </p14:xfrm>
            </p:contentPart>
          </mc:Choice>
          <mc:Fallback xmlns="">
            <p:pic>
              <p:nvPicPr>
                <p:cNvPr id="83" name="Ink 82">
                  <a:extLst>
                    <a:ext uri="{FF2B5EF4-FFF2-40B4-BE49-F238E27FC236}">
                      <a16:creationId xmlns:a16="http://schemas.microsoft.com/office/drawing/2014/main" id="{49A4C336-D258-126F-B115-5E8CA0D87BCE}"/>
                    </a:ext>
                  </a:extLst>
                </p:cNvPr>
                <p:cNvPicPr/>
                <p:nvPr/>
              </p:nvPicPr>
              <p:blipFill>
                <a:blip r:embed="rId137"/>
                <a:stretch>
                  <a:fillRect/>
                </a:stretch>
              </p:blipFill>
              <p:spPr>
                <a:xfrm>
                  <a:off x="7574767" y="3374857"/>
                  <a:ext cx="2037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E741140C-E849-3BD9-C7AB-BF08D456F291}"/>
                    </a:ext>
                  </a:extLst>
                </p14:cNvPr>
                <p14:cNvContentPartPr/>
                <p14:nvPr/>
              </p14:nvContentPartPr>
              <p14:xfrm>
                <a:off x="7572607" y="3783097"/>
                <a:ext cx="181080" cy="320760"/>
              </p14:xfrm>
            </p:contentPart>
          </mc:Choice>
          <mc:Fallback xmlns="">
            <p:pic>
              <p:nvPicPr>
                <p:cNvPr id="84" name="Ink 83">
                  <a:extLst>
                    <a:ext uri="{FF2B5EF4-FFF2-40B4-BE49-F238E27FC236}">
                      <a16:creationId xmlns:a16="http://schemas.microsoft.com/office/drawing/2014/main" id="{1ACF58D1-FEA0-C1D4-A6B6-C47E081ED2C9}"/>
                    </a:ext>
                  </a:extLst>
                </p:cNvPr>
                <p:cNvPicPr/>
                <p:nvPr/>
              </p:nvPicPr>
              <p:blipFill>
                <a:blip r:embed="rId139"/>
                <a:stretch>
                  <a:fillRect/>
                </a:stretch>
              </p:blipFill>
              <p:spPr>
                <a:xfrm>
                  <a:off x="7563607" y="3774457"/>
                  <a:ext cx="1987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C0ABA99A-C55C-8295-535F-F48D41344883}"/>
                    </a:ext>
                  </a:extLst>
                </p14:cNvPr>
                <p14:cNvContentPartPr/>
                <p14:nvPr/>
              </p14:nvContentPartPr>
              <p14:xfrm>
                <a:off x="6877447" y="1460377"/>
                <a:ext cx="3528000" cy="281520"/>
              </p14:xfrm>
            </p:contentPart>
          </mc:Choice>
          <mc:Fallback xmlns="">
            <p:pic>
              <p:nvPicPr>
                <p:cNvPr id="85" name="Ink 84">
                  <a:extLst>
                    <a:ext uri="{FF2B5EF4-FFF2-40B4-BE49-F238E27FC236}">
                      <a16:creationId xmlns:a16="http://schemas.microsoft.com/office/drawing/2014/main" id="{4A213F8C-72A0-4B78-EEB8-9563C8BFF28F}"/>
                    </a:ext>
                  </a:extLst>
                </p:cNvPr>
                <p:cNvPicPr/>
                <p:nvPr/>
              </p:nvPicPr>
              <p:blipFill>
                <a:blip r:embed="rId141"/>
                <a:stretch>
                  <a:fillRect/>
                </a:stretch>
              </p:blipFill>
              <p:spPr>
                <a:xfrm>
                  <a:off x="6868807" y="1451377"/>
                  <a:ext cx="35456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51ED5BFE-B88A-2DBC-8AC5-CE165FD4C413}"/>
                    </a:ext>
                  </a:extLst>
                </p14:cNvPr>
                <p14:cNvContentPartPr/>
                <p14:nvPr/>
              </p14:nvContentPartPr>
              <p14:xfrm>
                <a:off x="7713007" y="1248697"/>
                <a:ext cx="406440" cy="3017520"/>
              </p14:xfrm>
            </p:contentPart>
          </mc:Choice>
          <mc:Fallback xmlns="">
            <p:pic>
              <p:nvPicPr>
                <p:cNvPr id="86" name="Ink 85">
                  <a:extLst>
                    <a:ext uri="{FF2B5EF4-FFF2-40B4-BE49-F238E27FC236}">
                      <a16:creationId xmlns:a16="http://schemas.microsoft.com/office/drawing/2014/main" id="{28490E6F-8D6F-A159-70CA-157635194CB9}"/>
                    </a:ext>
                  </a:extLst>
                </p:cNvPr>
                <p:cNvPicPr/>
                <p:nvPr/>
              </p:nvPicPr>
              <p:blipFill>
                <a:blip r:embed="rId143"/>
                <a:stretch>
                  <a:fillRect/>
                </a:stretch>
              </p:blipFill>
              <p:spPr>
                <a:xfrm>
                  <a:off x="7704007" y="1240057"/>
                  <a:ext cx="424080" cy="3035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E336840E-7865-967B-AAC5-A2E71FD30F8F}"/>
                    </a:ext>
                  </a:extLst>
                </p14:cNvPr>
                <p14:cNvContentPartPr/>
                <p14:nvPr/>
              </p14:nvContentPartPr>
              <p14:xfrm>
                <a:off x="7304047" y="1347337"/>
                <a:ext cx="22320" cy="248400"/>
              </p14:xfrm>
            </p:contentPart>
          </mc:Choice>
          <mc:Fallback xmlns="">
            <p:pic>
              <p:nvPicPr>
                <p:cNvPr id="87" name="Ink 86">
                  <a:extLst>
                    <a:ext uri="{FF2B5EF4-FFF2-40B4-BE49-F238E27FC236}">
                      <a16:creationId xmlns:a16="http://schemas.microsoft.com/office/drawing/2014/main" id="{81F711DA-68C0-F86C-5CEF-14E1DFF8F969}"/>
                    </a:ext>
                  </a:extLst>
                </p:cNvPr>
                <p:cNvPicPr/>
                <p:nvPr/>
              </p:nvPicPr>
              <p:blipFill>
                <a:blip r:embed="rId145"/>
                <a:stretch>
                  <a:fillRect/>
                </a:stretch>
              </p:blipFill>
              <p:spPr>
                <a:xfrm>
                  <a:off x="7295407" y="1338697"/>
                  <a:ext cx="39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AB5F8A18-7A92-C5F7-E3A3-303B8537A919}"/>
                    </a:ext>
                  </a:extLst>
                </p14:cNvPr>
                <p14:cNvContentPartPr/>
                <p14:nvPr/>
              </p14:nvContentPartPr>
              <p14:xfrm>
                <a:off x="7358407" y="1309177"/>
                <a:ext cx="253800" cy="187200"/>
              </p14:xfrm>
            </p:contentPart>
          </mc:Choice>
          <mc:Fallback xmlns="">
            <p:pic>
              <p:nvPicPr>
                <p:cNvPr id="88" name="Ink 87">
                  <a:extLst>
                    <a:ext uri="{FF2B5EF4-FFF2-40B4-BE49-F238E27FC236}">
                      <a16:creationId xmlns:a16="http://schemas.microsoft.com/office/drawing/2014/main" id="{29EA1F23-34DE-CEFD-205C-5979FBCD8E6E}"/>
                    </a:ext>
                  </a:extLst>
                </p:cNvPr>
                <p:cNvPicPr/>
                <p:nvPr/>
              </p:nvPicPr>
              <p:blipFill>
                <a:blip r:embed="rId147"/>
                <a:stretch>
                  <a:fillRect/>
                </a:stretch>
              </p:blipFill>
              <p:spPr>
                <a:xfrm>
                  <a:off x="7349767" y="1300537"/>
                  <a:ext cx="271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3D2C483D-9689-0156-DC48-8E738280DF93}"/>
                    </a:ext>
                  </a:extLst>
                </p14:cNvPr>
                <p14:cNvContentPartPr/>
                <p14:nvPr/>
              </p14:nvContentPartPr>
              <p14:xfrm>
                <a:off x="7951687" y="1375417"/>
                <a:ext cx="33840" cy="14400"/>
              </p14:xfrm>
            </p:contentPart>
          </mc:Choice>
          <mc:Fallback xmlns="">
            <p:pic>
              <p:nvPicPr>
                <p:cNvPr id="90" name="Ink 89">
                  <a:extLst>
                    <a:ext uri="{FF2B5EF4-FFF2-40B4-BE49-F238E27FC236}">
                      <a16:creationId xmlns:a16="http://schemas.microsoft.com/office/drawing/2014/main" id="{4C5CCF24-B7E6-55F6-1857-6D8C2500BA29}"/>
                    </a:ext>
                  </a:extLst>
                </p:cNvPr>
                <p:cNvPicPr/>
                <p:nvPr/>
              </p:nvPicPr>
              <p:blipFill>
                <a:blip r:embed="rId149"/>
                <a:stretch>
                  <a:fillRect/>
                </a:stretch>
              </p:blipFill>
              <p:spPr>
                <a:xfrm>
                  <a:off x="7942687" y="1366417"/>
                  <a:ext cx="51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760EEC07-B27F-1158-0686-2C1CB6B8ECC4}"/>
                    </a:ext>
                  </a:extLst>
                </p14:cNvPr>
                <p14:cNvContentPartPr/>
                <p14:nvPr/>
              </p14:nvContentPartPr>
              <p14:xfrm>
                <a:off x="8161927" y="1302697"/>
                <a:ext cx="380160" cy="45000"/>
              </p14:xfrm>
            </p:contentPart>
          </mc:Choice>
          <mc:Fallback xmlns="">
            <p:pic>
              <p:nvPicPr>
                <p:cNvPr id="91" name="Ink 90">
                  <a:extLst>
                    <a:ext uri="{FF2B5EF4-FFF2-40B4-BE49-F238E27FC236}">
                      <a16:creationId xmlns:a16="http://schemas.microsoft.com/office/drawing/2014/main" id="{26E252D0-D7E7-929D-FF8F-C655D0DAC9D3}"/>
                    </a:ext>
                  </a:extLst>
                </p:cNvPr>
                <p:cNvPicPr/>
                <p:nvPr/>
              </p:nvPicPr>
              <p:blipFill>
                <a:blip r:embed="rId151"/>
                <a:stretch>
                  <a:fillRect/>
                </a:stretch>
              </p:blipFill>
              <p:spPr>
                <a:xfrm>
                  <a:off x="8152927" y="1293697"/>
                  <a:ext cx="3978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78137689-5A6B-4962-B87F-F5D7158D4B49}"/>
                    </a:ext>
                  </a:extLst>
                </p14:cNvPr>
                <p14:cNvContentPartPr/>
                <p14:nvPr/>
              </p14:nvContentPartPr>
              <p14:xfrm>
                <a:off x="8844127" y="1239337"/>
                <a:ext cx="778680" cy="54720"/>
              </p14:xfrm>
            </p:contentPart>
          </mc:Choice>
          <mc:Fallback xmlns="">
            <p:pic>
              <p:nvPicPr>
                <p:cNvPr id="92" name="Ink 91">
                  <a:extLst>
                    <a:ext uri="{FF2B5EF4-FFF2-40B4-BE49-F238E27FC236}">
                      <a16:creationId xmlns:a16="http://schemas.microsoft.com/office/drawing/2014/main" id="{4B76B51A-9E54-58AE-BB44-AF8B2601D744}"/>
                    </a:ext>
                  </a:extLst>
                </p:cNvPr>
                <p:cNvPicPr/>
                <p:nvPr/>
              </p:nvPicPr>
              <p:blipFill>
                <a:blip r:embed="rId153"/>
                <a:stretch>
                  <a:fillRect/>
                </a:stretch>
              </p:blipFill>
              <p:spPr>
                <a:xfrm>
                  <a:off x="8835487" y="1230697"/>
                  <a:ext cx="7963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AD86B1BF-719C-16A2-A608-DC02009EDF8A}"/>
                    </a:ext>
                  </a:extLst>
                </p14:cNvPr>
                <p14:cNvContentPartPr/>
                <p14:nvPr/>
              </p14:nvContentPartPr>
              <p14:xfrm>
                <a:off x="10008367" y="1214497"/>
                <a:ext cx="97560" cy="5760"/>
              </p14:xfrm>
            </p:contentPart>
          </mc:Choice>
          <mc:Fallback xmlns="">
            <p:pic>
              <p:nvPicPr>
                <p:cNvPr id="93" name="Ink 92">
                  <a:extLst>
                    <a:ext uri="{FF2B5EF4-FFF2-40B4-BE49-F238E27FC236}">
                      <a16:creationId xmlns:a16="http://schemas.microsoft.com/office/drawing/2014/main" id="{36D02E27-8486-8B87-574D-90F24A3A34A1}"/>
                    </a:ext>
                  </a:extLst>
                </p:cNvPr>
                <p:cNvPicPr/>
                <p:nvPr/>
              </p:nvPicPr>
              <p:blipFill>
                <a:blip r:embed="rId155"/>
                <a:stretch>
                  <a:fillRect/>
                </a:stretch>
              </p:blipFill>
              <p:spPr>
                <a:xfrm>
                  <a:off x="9999727" y="1205857"/>
                  <a:ext cx="115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805B0B5B-39FE-C1D2-5EFC-E476AF2BE467}"/>
                    </a:ext>
                  </a:extLst>
                </p14:cNvPr>
                <p14:cNvContentPartPr/>
                <p14:nvPr/>
              </p14:nvContentPartPr>
              <p14:xfrm>
                <a:off x="7814887" y="1852057"/>
                <a:ext cx="2392200" cy="201240"/>
              </p14:xfrm>
            </p:contentPart>
          </mc:Choice>
          <mc:Fallback xmlns="">
            <p:pic>
              <p:nvPicPr>
                <p:cNvPr id="95" name="Ink 94">
                  <a:extLst>
                    <a:ext uri="{FF2B5EF4-FFF2-40B4-BE49-F238E27FC236}">
                      <a16:creationId xmlns:a16="http://schemas.microsoft.com/office/drawing/2014/main" id="{C2021F00-DAD0-9F80-129B-A176203B0135}"/>
                    </a:ext>
                  </a:extLst>
                </p:cNvPr>
                <p:cNvPicPr/>
                <p:nvPr/>
              </p:nvPicPr>
              <p:blipFill>
                <a:blip r:embed="rId157"/>
                <a:stretch>
                  <a:fillRect/>
                </a:stretch>
              </p:blipFill>
              <p:spPr>
                <a:xfrm>
                  <a:off x="7805887" y="1843417"/>
                  <a:ext cx="2409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63B596F9-4B98-E2FE-50D4-E0FC7D505977}"/>
                    </a:ext>
                  </a:extLst>
                </p14:cNvPr>
                <p14:cNvContentPartPr/>
                <p14:nvPr/>
              </p14:nvContentPartPr>
              <p14:xfrm>
                <a:off x="7989127" y="2343097"/>
                <a:ext cx="2536200" cy="126360"/>
              </p14:xfrm>
            </p:contentPart>
          </mc:Choice>
          <mc:Fallback xmlns="">
            <p:pic>
              <p:nvPicPr>
                <p:cNvPr id="96" name="Ink 95">
                  <a:extLst>
                    <a:ext uri="{FF2B5EF4-FFF2-40B4-BE49-F238E27FC236}">
                      <a16:creationId xmlns:a16="http://schemas.microsoft.com/office/drawing/2014/main" id="{3DBA34B1-85DB-5FE5-929E-9329013FEB70}"/>
                    </a:ext>
                  </a:extLst>
                </p:cNvPr>
                <p:cNvPicPr/>
                <p:nvPr/>
              </p:nvPicPr>
              <p:blipFill>
                <a:blip r:embed="rId159"/>
                <a:stretch>
                  <a:fillRect/>
                </a:stretch>
              </p:blipFill>
              <p:spPr>
                <a:xfrm>
                  <a:off x="7980127" y="2334457"/>
                  <a:ext cx="255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0F148D47-C00D-8F88-78CB-7A35E02BB8A2}"/>
                    </a:ext>
                  </a:extLst>
                </p14:cNvPr>
                <p14:cNvContentPartPr/>
                <p14:nvPr/>
              </p14:nvContentPartPr>
              <p14:xfrm>
                <a:off x="10007647" y="1858537"/>
                <a:ext cx="410760" cy="43560"/>
              </p14:xfrm>
            </p:contentPart>
          </mc:Choice>
          <mc:Fallback xmlns="">
            <p:pic>
              <p:nvPicPr>
                <p:cNvPr id="98" name="Ink 97">
                  <a:extLst>
                    <a:ext uri="{FF2B5EF4-FFF2-40B4-BE49-F238E27FC236}">
                      <a16:creationId xmlns:a16="http://schemas.microsoft.com/office/drawing/2014/main" id="{874FD7E0-19DB-31B1-2F85-BE56689CF479}"/>
                    </a:ext>
                  </a:extLst>
                </p:cNvPr>
                <p:cNvPicPr/>
                <p:nvPr/>
              </p:nvPicPr>
              <p:blipFill>
                <a:blip r:embed="rId161"/>
                <a:stretch>
                  <a:fillRect/>
                </a:stretch>
              </p:blipFill>
              <p:spPr>
                <a:xfrm>
                  <a:off x="9998647" y="1849897"/>
                  <a:ext cx="428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50017DFD-52B1-13C9-4837-91BDFC4451B1}"/>
                    </a:ext>
                  </a:extLst>
                </p14:cNvPr>
                <p14:cNvContentPartPr/>
                <p14:nvPr/>
              </p14:nvContentPartPr>
              <p14:xfrm>
                <a:off x="8124487" y="2816857"/>
                <a:ext cx="2137320" cy="128520"/>
              </p14:xfrm>
            </p:contentPart>
          </mc:Choice>
          <mc:Fallback xmlns="">
            <p:pic>
              <p:nvPicPr>
                <p:cNvPr id="99" name="Ink 98">
                  <a:extLst>
                    <a:ext uri="{FF2B5EF4-FFF2-40B4-BE49-F238E27FC236}">
                      <a16:creationId xmlns:a16="http://schemas.microsoft.com/office/drawing/2014/main" id="{BBE557E0-02C0-FB4F-CAA8-BD3D6CF28AC3}"/>
                    </a:ext>
                  </a:extLst>
                </p:cNvPr>
                <p:cNvPicPr/>
                <p:nvPr/>
              </p:nvPicPr>
              <p:blipFill>
                <a:blip r:embed="rId163"/>
                <a:stretch>
                  <a:fillRect/>
                </a:stretch>
              </p:blipFill>
              <p:spPr>
                <a:xfrm>
                  <a:off x="8115487" y="2807857"/>
                  <a:ext cx="2154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F0CFF599-F86E-A591-E1E3-18629B0EE9F2}"/>
                    </a:ext>
                  </a:extLst>
                </p14:cNvPr>
                <p14:cNvContentPartPr/>
                <p14:nvPr/>
              </p14:nvContentPartPr>
              <p14:xfrm>
                <a:off x="8013967" y="3258217"/>
                <a:ext cx="2359440" cy="63360"/>
              </p14:xfrm>
            </p:contentPart>
          </mc:Choice>
          <mc:Fallback xmlns="">
            <p:pic>
              <p:nvPicPr>
                <p:cNvPr id="100" name="Ink 99">
                  <a:extLst>
                    <a:ext uri="{FF2B5EF4-FFF2-40B4-BE49-F238E27FC236}">
                      <a16:creationId xmlns:a16="http://schemas.microsoft.com/office/drawing/2014/main" id="{D2D28722-DA07-CEC3-33F3-2F474A42B652}"/>
                    </a:ext>
                  </a:extLst>
                </p:cNvPr>
                <p:cNvPicPr/>
                <p:nvPr/>
              </p:nvPicPr>
              <p:blipFill>
                <a:blip r:embed="rId165"/>
                <a:stretch>
                  <a:fillRect/>
                </a:stretch>
              </p:blipFill>
              <p:spPr>
                <a:xfrm>
                  <a:off x="8005327" y="3249217"/>
                  <a:ext cx="2377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893FFFFD-D667-51BB-0031-393D77806EC2}"/>
                    </a:ext>
                  </a:extLst>
                </p14:cNvPr>
                <p14:cNvContentPartPr/>
                <p14:nvPr/>
              </p14:nvContentPartPr>
              <p14:xfrm>
                <a:off x="8003887" y="3726577"/>
                <a:ext cx="2125440" cy="73800"/>
              </p14:xfrm>
            </p:contentPart>
          </mc:Choice>
          <mc:Fallback xmlns="">
            <p:pic>
              <p:nvPicPr>
                <p:cNvPr id="101" name="Ink 100">
                  <a:extLst>
                    <a:ext uri="{FF2B5EF4-FFF2-40B4-BE49-F238E27FC236}">
                      <a16:creationId xmlns:a16="http://schemas.microsoft.com/office/drawing/2014/main" id="{1727E212-7C16-BD37-2C08-4425D9992F70}"/>
                    </a:ext>
                  </a:extLst>
                </p:cNvPr>
                <p:cNvPicPr/>
                <p:nvPr/>
              </p:nvPicPr>
              <p:blipFill>
                <a:blip r:embed="rId167"/>
                <a:stretch>
                  <a:fillRect/>
                </a:stretch>
              </p:blipFill>
              <p:spPr>
                <a:xfrm>
                  <a:off x="7994887" y="3717937"/>
                  <a:ext cx="2143080" cy="91440"/>
                </a:xfrm>
                <a:prstGeom prst="rect">
                  <a:avLst/>
                </a:prstGeom>
              </p:spPr>
            </p:pic>
          </mc:Fallback>
        </mc:AlternateContent>
      </p:grpSp>
    </p:spTree>
    <p:extLst>
      <p:ext uri="{BB962C8B-B14F-4D97-AF65-F5344CB8AC3E}">
        <p14:creationId xmlns:p14="http://schemas.microsoft.com/office/powerpoint/2010/main" val="912236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6">
            <a:extLst>
              <a:ext uri="{FF2B5EF4-FFF2-40B4-BE49-F238E27FC236}">
                <a16:creationId xmlns:a16="http://schemas.microsoft.com/office/drawing/2014/main" id="{88EF9DE0-227B-4AAF-B9BF-3981C4CCC9A9}"/>
              </a:ext>
            </a:extLst>
          </p:cNvPr>
          <p:cNvSpPr txBox="1">
            <a:spLocks/>
          </p:cNvSpPr>
          <p:nvPr/>
        </p:nvSpPr>
        <p:spPr>
          <a:xfrm>
            <a:off x="564103" y="927886"/>
            <a:ext cx="1245427" cy="2743199"/>
          </a:xfrm>
          <a:prstGeom prst="rect">
            <a:avLst/>
          </a:prstGeom>
          <a:solidFill>
            <a:schemeClr val="accent1">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dirty="0">
                <a:solidFill>
                  <a:srgbClr val="000000"/>
                </a:solidFill>
                <a:latin typeface="Century Gothic" panose="020B0502020202020204" pitchFamily="34" charset="0"/>
              </a:rPr>
              <a:t>K-Means</a:t>
            </a:r>
          </a:p>
        </p:txBody>
      </p:sp>
      <p:sp>
        <p:nvSpPr>
          <p:cNvPr id="6" name="Text Placeholder 26">
            <a:extLst>
              <a:ext uri="{FF2B5EF4-FFF2-40B4-BE49-F238E27FC236}">
                <a16:creationId xmlns:a16="http://schemas.microsoft.com/office/drawing/2014/main" id="{64DD1FA9-DDDF-BCE5-8A96-C36551E4E332}"/>
              </a:ext>
            </a:extLst>
          </p:cNvPr>
          <p:cNvSpPr txBox="1">
            <a:spLocks/>
          </p:cNvSpPr>
          <p:nvPr/>
        </p:nvSpPr>
        <p:spPr>
          <a:xfrm>
            <a:off x="6289963" y="927887"/>
            <a:ext cx="1958888" cy="2743200"/>
          </a:xfrm>
          <a:prstGeom prst="rect">
            <a:avLst/>
          </a:prstGeom>
          <a:solidFill>
            <a:schemeClr val="accent1">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23544">
              <a:lnSpc>
                <a:spcPct val="100000"/>
              </a:lnSpc>
              <a:spcBef>
                <a:spcPts val="1818"/>
              </a:spcBef>
              <a:spcAft>
                <a:spcPts val="1212"/>
              </a:spcAft>
              <a:buNone/>
            </a:pPr>
            <a:r>
              <a:rPr lang="en-US" dirty="0">
                <a:solidFill>
                  <a:srgbClr val="000000"/>
                </a:solidFill>
                <a:latin typeface="Century Gothic" panose="020B0502020202020204" pitchFamily="34" charset="0"/>
              </a:rPr>
              <a:t>K-Prototype Clustering</a:t>
            </a:r>
          </a:p>
        </p:txBody>
      </p:sp>
      <p:sp>
        <p:nvSpPr>
          <p:cNvPr id="7" name="Title 25">
            <a:extLst>
              <a:ext uri="{FF2B5EF4-FFF2-40B4-BE49-F238E27FC236}">
                <a16:creationId xmlns:a16="http://schemas.microsoft.com/office/drawing/2014/main" id="{494DDBED-907E-AE2A-7D4C-92A6B7F258E7}"/>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Clustering Technique Selection </a:t>
            </a:r>
            <a:endParaRPr lang="en-IN" altLang="en-US" sz="3200" b="1" kern="1200" dirty="0">
              <a:solidFill>
                <a:srgbClr val="0070C0"/>
              </a:solidFill>
              <a:latin typeface="+mj-lt"/>
              <a:ea typeface="+mj-ea"/>
              <a:cs typeface="+mj-cs"/>
            </a:endParaRPr>
          </a:p>
        </p:txBody>
      </p:sp>
      <p:pic>
        <p:nvPicPr>
          <p:cNvPr id="8" name="Picture 7" descr="Chart, radar chart&#10;&#10;Description automatically generated">
            <a:extLst>
              <a:ext uri="{FF2B5EF4-FFF2-40B4-BE49-F238E27FC236}">
                <a16:creationId xmlns:a16="http://schemas.microsoft.com/office/drawing/2014/main" id="{B630C4CC-3AF6-F694-982E-6C814D120FA6}"/>
              </a:ext>
            </a:extLst>
          </p:cNvPr>
          <p:cNvPicPr>
            <a:picLocks noChangeAspect="1"/>
          </p:cNvPicPr>
          <p:nvPr/>
        </p:nvPicPr>
        <p:blipFill rotWithShape="1">
          <a:blip r:embed="rId4">
            <a:extLst>
              <a:ext uri="{28A0092B-C50C-407E-A947-70E740481C1C}">
                <a14:useLocalDpi xmlns:a14="http://schemas.microsoft.com/office/drawing/2010/main" val="0"/>
              </a:ext>
            </a:extLst>
          </a:blip>
          <a:srcRect l="18554"/>
          <a:stretch/>
        </p:blipFill>
        <p:spPr>
          <a:xfrm>
            <a:off x="1899998" y="927887"/>
            <a:ext cx="4059939" cy="2743200"/>
          </a:xfrm>
          <a:prstGeom prst="rect">
            <a:avLst/>
          </a:prstGeom>
          <a:ln>
            <a:solidFill>
              <a:schemeClr val="bg1">
                <a:lumMod val="65000"/>
              </a:schemeClr>
            </a:solidFill>
          </a:ln>
        </p:spPr>
      </p:pic>
      <p:pic>
        <p:nvPicPr>
          <p:cNvPr id="10" name="Picture 9" descr="A screenshot of a computer&#10;&#10;Description automatically generated">
            <a:extLst>
              <a:ext uri="{FF2B5EF4-FFF2-40B4-BE49-F238E27FC236}">
                <a16:creationId xmlns:a16="http://schemas.microsoft.com/office/drawing/2014/main" id="{78896B75-2B82-40DC-9338-661F43778A9D}"/>
              </a:ext>
            </a:extLst>
          </p:cNvPr>
          <p:cNvPicPr>
            <a:picLocks noChangeAspect="1"/>
          </p:cNvPicPr>
          <p:nvPr/>
        </p:nvPicPr>
        <p:blipFill rotWithShape="1">
          <a:blip r:embed="rId5">
            <a:extLst>
              <a:ext uri="{28A0092B-C50C-407E-A947-70E740481C1C}">
                <a14:useLocalDpi xmlns:a14="http://schemas.microsoft.com/office/drawing/2010/main" val="0"/>
              </a:ext>
            </a:extLst>
          </a:blip>
          <a:srcRect l="34197" t="35926" r="29507" b="19444"/>
          <a:stretch/>
        </p:blipFill>
        <p:spPr>
          <a:xfrm>
            <a:off x="8339319" y="927887"/>
            <a:ext cx="3346478" cy="2743200"/>
          </a:xfrm>
          <a:prstGeom prst="rect">
            <a:avLst/>
          </a:prstGeom>
          <a:ln>
            <a:solidFill>
              <a:schemeClr val="bg1">
                <a:lumMod val="65000"/>
              </a:schemeClr>
            </a:solidFill>
          </a:ln>
        </p:spPr>
      </p:pic>
      <p:sp>
        <p:nvSpPr>
          <p:cNvPr id="11" name="Text Placeholder 26">
            <a:extLst>
              <a:ext uri="{FF2B5EF4-FFF2-40B4-BE49-F238E27FC236}">
                <a16:creationId xmlns:a16="http://schemas.microsoft.com/office/drawing/2014/main" id="{D426BF3E-B1AD-3F75-379F-A9F919632424}"/>
              </a:ext>
            </a:extLst>
          </p:cNvPr>
          <p:cNvSpPr txBox="1">
            <a:spLocks/>
          </p:cNvSpPr>
          <p:nvPr/>
        </p:nvSpPr>
        <p:spPr>
          <a:xfrm>
            <a:off x="564103" y="3707835"/>
            <a:ext cx="1245427" cy="2743199"/>
          </a:xfrm>
          <a:prstGeom prst="rect">
            <a:avLst/>
          </a:prstGeom>
          <a:solidFill>
            <a:schemeClr val="accent1">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tx1"/>
                </a:solidFill>
                <a:latin typeface="Avenir Next LT Pro" panose="020B0504020202020204" pitchFamily="34" charset="0"/>
              </a:rPr>
              <a:t>Hierarchal</a:t>
            </a:r>
          </a:p>
          <a:p>
            <a:pPr marL="0" indent="0" algn="ctr">
              <a:buNone/>
            </a:pPr>
            <a:r>
              <a:rPr lang="en-US" sz="1600" dirty="0">
                <a:solidFill>
                  <a:schemeClr val="tx1"/>
                </a:solidFill>
                <a:latin typeface="Avenir Next LT Pro" panose="020B0504020202020204" pitchFamily="34" charset="0"/>
              </a:rPr>
              <a:t>Clustering</a:t>
            </a:r>
          </a:p>
        </p:txBody>
      </p:sp>
      <p:sp>
        <p:nvSpPr>
          <p:cNvPr id="12" name="Text Placeholder 26">
            <a:extLst>
              <a:ext uri="{FF2B5EF4-FFF2-40B4-BE49-F238E27FC236}">
                <a16:creationId xmlns:a16="http://schemas.microsoft.com/office/drawing/2014/main" id="{840A6A29-98F7-6CCF-4A7A-AAFC619BDBF6}"/>
              </a:ext>
            </a:extLst>
          </p:cNvPr>
          <p:cNvSpPr txBox="1">
            <a:spLocks/>
          </p:cNvSpPr>
          <p:nvPr/>
        </p:nvSpPr>
        <p:spPr>
          <a:xfrm>
            <a:off x="6289963" y="3707836"/>
            <a:ext cx="1958888" cy="2743200"/>
          </a:xfrm>
          <a:prstGeom prst="rect">
            <a:avLst/>
          </a:prstGeom>
          <a:solidFill>
            <a:schemeClr val="accent1">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23544">
              <a:lnSpc>
                <a:spcPct val="100000"/>
              </a:lnSpc>
              <a:spcBef>
                <a:spcPts val="1818"/>
              </a:spcBef>
              <a:spcAft>
                <a:spcPts val="1212"/>
              </a:spcAft>
              <a:buNone/>
            </a:pPr>
            <a:r>
              <a:rPr lang="en-US" dirty="0">
                <a:solidFill>
                  <a:srgbClr val="000000"/>
                </a:solidFill>
                <a:latin typeface="Century Gothic" panose="020B0502020202020204" pitchFamily="34" charset="0"/>
              </a:rPr>
              <a:t>DBSCAN</a:t>
            </a:r>
          </a:p>
        </p:txBody>
      </p:sp>
      <p:pic>
        <p:nvPicPr>
          <p:cNvPr id="13" name="Picture 12" descr="A screenshot of a computer&#10;&#10;Description automatically generated">
            <a:extLst>
              <a:ext uri="{FF2B5EF4-FFF2-40B4-BE49-F238E27FC236}">
                <a16:creationId xmlns:a16="http://schemas.microsoft.com/office/drawing/2014/main" id="{46AC8183-1E1B-844E-7CCE-3CE5B00522B1}"/>
              </a:ext>
            </a:extLst>
          </p:cNvPr>
          <p:cNvPicPr>
            <a:picLocks noChangeAspect="1"/>
          </p:cNvPicPr>
          <p:nvPr/>
        </p:nvPicPr>
        <p:blipFill rotWithShape="1">
          <a:blip r:embed="rId6">
            <a:extLst>
              <a:ext uri="{28A0092B-C50C-407E-A947-70E740481C1C}">
                <a14:useLocalDpi xmlns:a14="http://schemas.microsoft.com/office/drawing/2010/main" val="0"/>
              </a:ext>
            </a:extLst>
          </a:blip>
          <a:srcRect l="33533" t="38333" r="29159" b="17037"/>
          <a:stretch/>
        </p:blipFill>
        <p:spPr>
          <a:xfrm>
            <a:off x="1899997" y="3707835"/>
            <a:ext cx="4059939" cy="2743200"/>
          </a:xfrm>
          <a:prstGeom prst="rect">
            <a:avLst/>
          </a:prstGeom>
          <a:ln>
            <a:solidFill>
              <a:schemeClr val="bg1">
                <a:lumMod val="65000"/>
              </a:schemeClr>
            </a:solidFill>
          </a:ln>
        </p:spPr>
      </p:pic>
      <p:pic>
        <p:nvPicPr>
          <p:cNvPr id="14" name="Picture 13" descr="Chart, radar chart&#10;&#10;Description automatically generated">
            <a:extLst>
              <a:ext uri="{FF2B5EF4-FFF2-40B4-BE49-F238E27FC236}">
                <a16:creationId xmlns:a16="http://schemas.microsoft.com/office/drawing/2014/main" id="{C32406E8-3112-8AF5-3274-5D7297A188C4}"/>
              </a:ext>
            </a:extLst>
          </p:cNvPr>
          <p:cNvPicPr>
            <a:picLocks noChangeAspect="1"/>
          </p:cNvPicPr>
          <p:nvPr/>
        </p:nvPicPr>
        <p:blipFill rotWithShape="1">
          <a:blip r:embed="rId7">
            <a:extLst>
              <a:ext uri="{28A0092B-C50C-407E-A947-70E740481C1C}">
                <a14:useLocalDpi xmlns:a14="http://schemas.microsoft.com/office/drawing/2010/main" val="0"/>
              </a:ext>
            </a:extLst>
          </a:blip>
          <a:srcRect l="17854" t="5785" r="22097" b="12880"/>
          <a:stretch/>
        </p:blipFill>
        <p:spPr>
          <a:xfrm>
            <a:off x="8339320" y="3707834"/>
            <a:ext cx="3346704" cy="2743199"/>
          </a:xfrm>
          <a:prstGeom prst="rect">
            <a:avLst/>
          </a:prstGeom>
          <a:ln>
            <a:solidFill>
              <a:schemeClr val="bg1">
                <a:lumMod val="65000"/>
              </a:schemeClr>
            </a:solidFill>
          </a:ln>
        </p:spPr>
      </p:pic>
    </p:spTree>
    <p:extLst>
      <p:ext uri="{BB962C8B-B14F-4D97-AF65-F5344CB8AC3E}">
        <p14:creationId xmlns:p14="http://schemas.microsoft.com/office/powerpoint/2010/main" val="132264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84423661-D24B-A7C5-E5EE-A348F3835841}"/>
              </a:ext>
            </a:extLst>
          </p:cNvPr>
          <p:cNvSpPr>
            <a:spLocks noGrp="1"/>
          </p:cNvSpPr>
          <p:nvPr>
            <p:ph type="title"/>
          </p:nvPr>
        </p:nvSpPr>
        <p:spPr>
          <a:xfrm>
            <a:off x="630935" y="639520"/>
            <a:ext cx="6464132" cy="969147"/>
          </a:xfrm>
          <a:solidFill>
            <a:schemeClr val="accent2"/>
          </a:solidFill>
        </p:spPr>
        <p:txBody>
          <a:bodyPr vert="horz" lIns="91440" tIns="45720" rIns="91440" bIns="45720" rtlCol="0" anchor="b">
            <a:normAutofit/>
          </a:bodyPr>
          <a:lstStyle/>
          <a:p>
            <a:r>
              <a:rPr lang="en-US" sz="4600" b="1" kern="1200" dirty="0">
                <a:solidFill>
                  <a:schemeClr val="tx1"/>
                </a:solidFill>
                <a:latin typeface="+mj-lt"/>
                <a:ea typeface="+mj-ea"/>
                <a:cs typeface="+mj-cs"/>
              </a:rPr>
              <a:t>Selected Model Evaluatio</a:t>
            </a:r>
            <a:r>
              <a:rPr lang="en-US" sz="4600" b="1" dirty="0">
                <a:solidFill>
                  <a:schemeClr val="tx1"/>
                </a:solidFill>
                <a:latin typeface="+mj-lt"/>
              </a:rPr>
              <a:t>n</a:t>
            </a:r>
            <a:endParaRPr lang="en-US" sz="4600" b="1" kern="1200" dirty="0">
              <a:solidFill>
                <a:schemeClr val="tx1"/>
              </a:solidFill>
              <a:latin typeface="+mj-lt"/>
              <a:ea typeface="+mj-ea"/>
              <a:cs typeface="+mj-cs"/>
            </a:endParaRPr>
          </a:p>
        </p:txBody>
      </p:sp>
    </p:spTree>
    <p:extLst>
      <p:ext uri="{BB962C8B-B14F-4D97-AF65-F5344CB8AC3E}">
        <p14:creationId xmlns:p14="http://schemas.microsoft.com/office/powerpoint/2010/main" val="292016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37431FAC-8038-425A-8D26-2243E1C46E41}"/>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Chosen Model </a:t>
            </a:r>
          </a:p>
          <a:p>
            <a:r>
              <a:rPr lang="en-US" altLang="en-US" sz="3200" b="1" dirty="0">
                <a:solidFill>
                  <a:schemeClr val="tx1"/>
                </a:solidFill>
                <a:latin typeface="+mj-lt"/>
                <a:cs typeface="+mj-cs"/>
              </a:rPr>
              <a:t>K-Means Clustering</a:t>
            </a:r>
            <a:endParaRPr lang="en-IN" altLang="en-US" sz="3200" b="1" kern="1200" dirty="0">
              <a:solidFill>
                <a:srgbClr val="0070C0"/>
              </a:solidFill>
              <a:latin typeface="+mj-lt"/>
              <a:ea typeface="+mj-ea"/>
              <a:cs typeface="+mj-cs"/>
            </a:endParaRPr>
          </a:p>
        </p:txBody>
      </p:sp>
      <p:sp>
        <p:nvSpPr>
          <p:cNvPr id="6" name="Text Placeholder 26">
            <a:extLst>
              <a:ext uri="{FF2B5EF4-FFF2-40B4-BE49-F238E27FC236}">
                <a16:creationId xmlns:a16="http://schemas.microsoft.com/office/drawing/2014/main" id="{B934E59D-81A4-687A-B736-ABF481A443FC}"/>
              </a:ext>
            </a:extLst>
          </p:cNvPr>
          <p:cNvSpPr txBox="1">
            <a:spLocks/>
          </p:cNvSpPr>
          <p:nvPr/>
        </p:nvSpPr>
        <p:spPr>
          <a:xfrm>
            <a:off x="513279" y="1014512"/>
            <a:ext cx="5669581" cy="503068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spcAft>
                <a:spcPts val="300"/>
              </a:spcAft>
              <a:buNone/>
            </a:pP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K-means clustering has been chosen considering its clear distinguishing feature of each cluster characteristics</a:t>
            </a:r>
          </a:p>
          <a:p>
            <a:pPr>
              <a:spcBef>
                <a:spcPts val="300"/>
              </a:spcBef>
              <a:spcAft>
                <a:spcPts val="300"/>
              </a:spcAft>
              <a:buFont typeface="Arial" panose="020B0604020202020204" pitchFamily="34" charset="0"/>
              <a:buChar char="•"/>
            </a:pP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7" name="Picture 6" descr="Chart, line chart&#10;&#10;Description automatically generated">
            <a:extLst>
              <a:ext uri="{FF2B5EF4-FFF2-40B4-BE49-F238E27FC236}">
                <a16:creationId xmlns:a16="http://schemas.microsoft.com/office/drawing/2014/main" id="{CFAAE91A-3B41-44B0-6259-9E48C6266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363" y="1014512"/>
            <a:ext cx="4683358" cy="2993486"/>
          </a:xfrm>
          <a:prstGeom prst="rect">
            <a:avLst/>
          </a:prstGeom>
        </p:spPr>
      </p:pic>
    </p:spTree>
    <p:extLst>
      <p:ext uri="{BB962C8B-B14F-4D97-AF65-F5344CB8AC3E}">
        <p14:creationId xmlns:p14="http://schemas.microsoft.com/office/powerpoint/2010/main" val="2102943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6">
            <a:extLst>
              <a:ext uri="{FF2B5EF4-FFF2-40B4-BE49-F238E27FC236}">
                <a16:creationId xmlns:a16="http://schemas.microsoft.com/office/drawing/2014/main" id="{786092E5-A4EA-3890-6581-3C35DACE8FF9}"/>
              </a:ext>
            </a:extLst>
          </p:cNvPr>
          <p:cNvSpPr txBox="1">
            <a:spLocks/>
          </p:cNvSpPr>
          <p:nvPr/>
        </p:nvSpPr>
        <p:spPr>
          <a:xfrm>
            <a:off x="471638" y="1061884"/>
            <a:ext cx="4941538" cy="5270090"/>
          </a:xfrm>
          <a:prstGeom prst="rect">
            <a:avLst/>
          </a:prstGeom>
          <a:solidFill>
            <a:schemeClr val="accent2">
              <a:lumMod val="20000"/>
              <a:lumOff val="8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 outlet being highest</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Men’s Street footwear is the highest </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highest contributed for women products</a:t>
            </a: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 seem to be evenly distributed</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streetwear is the highest sold item in women’s products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Men’s athletic version footwear is the highest sold item in men’s products</a:t>
            </a: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Men’s street footwear is the most sold men’s product </a:t>
            </a:r>
          </a:p>
        </p:txBody>
      </p:sp>
      <p:pic>
        <p:nvPicPr>
          <p:cNvPr id="7" name="Picture 6" descr="Icon&#10;&#10;Description automatically generated with medium confidence">
            <a:extLst>
              <a:ext uri="{FF2B5EF4-FFF2-40B4-BE49-F238E27FC236}">
                <a16:creationId xmlns:a16="http://schemas.microsoft.com/office/drawing/2014/main" id="{3CE97C2B-56B6-BC8B-A06E-048A477AC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842" y="970013"/>
            <a:ext cx="2168030" cy="5684787"/>
          </a:xfrm>
          <a:prstGeom prst="rect">
            <a:avLst/>
          </a:prstGeom>
        </p:spPr>
      </p:pic>
      <p:pic>
        <p:nvPicPr>
          <p:cNvPr id="8" name="Picture 7" descr="Icon&#10;&#10;Description automatically generated">
            <a:extLst>
              <a:ext uri="{FF2B5EF4-FFF2-40B4-BE49-F238E27FC236}">
                <a16:creationId xmlns:a16="http://schemas.microsoft.com/office/drawing/2014/main" id="{3519A072-0659-BFD2-9CEC-DFAF36715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010" y="966632"/>
            <a:ext cx="4023360" cy="5493162"/>
          </a:xfrm>
          <a:prstGeom prst="rect">
            <a:avLst/>
          </a:prstGeom>
        </p:spPr>
      </p:pic>
      <p:sp>
        <p:nvSpPr>
          <p:cNvPr id="9" name="Title 25">
            <a:extLst>
              <a:ext uri="{FF2B5EF4-FFF2-40B4-BE49-F238E27FC236}">
                <a16:creationId xmlns:a16="http://schemas.microsoft.com/office/drawing/2014/main" id="{B414B1ED-0796-27BE-68E1-E709FD4221F1}"/>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dirty="0">
                <a:solidFill>
                  <a:schemeClr val="tx1"/>
                </a:solidFill>
                <a:latin typeface="+mj-lt"/>
                <a:cs typeface="+mj-cs"/>
              </a:rPr>
              <a:t>Business Insights From Clusters </a:t>
            </a:r>
            <a:endParaRPr lang="en-IN" altLang="en-US" sz="3200" b="1" dirty="0">
              <a:solidFill>
                <a:schemeClr val="tx1"/>
              </a:solidFill>
              <a:latin typeface="+mj-lt"/>
              <a:cs typeface="+mj-cs"/>
            </a:endParaRPr>
          </a:p>
        </p:txBody>
      </p:sp>
    </p:spTree>
    <p:extLst>
      <p:ext uri="{BB962C8B-B14F-4D97-AF65-F5344CB8AC3E}">
        <p14:creationId xmlns:p14="http://schemas.microsoft.com/office/powerpoint/2010/main" val="3644269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27ED0F80-138B-4A4E-B34B-8C68CC474DC4}"/>
              </a:ext>
            </a:extLst>
          </p:cNvPr>
          <p:cNvSpPr>
            <a:spLocks noGrp="1"/>
          </p:cNvSpPr>
          <p:nvPr>
            <p:ph type="title"/>
          </p:nvPr>
        </p:nvSpPr>
        <p:spPr>
          <a:xfrm>
            <a:off x="725817" y="1075242"/>
            <a:ext cx="4564043" cy="722613"/>
          </a:xfrm>
        </p:spPr>
        <p:txBody>
          <a:bodyPr/>
          <a:lstStyle/>
          <a:p>
            <a:pPr defTabSz="923544"/>
            <a:r>
              <a:rPr lang="en-US" sz="3636" b="1" kern="1200" dirty="0">
                <a:solidFill>
                  <a:schemeClr val="tx1">
                    <a:lumMod val="85000"/>
                    <a:lumOff val="15000"/>
                  </a:schemeClr>
                </a:solidFill>
                <a:latin typeface="Century Gothic" panose="020B0502020202020204" pitchFamily="34" charset="0"/>
                <a:ea typeface="+mj-ea"/>
                <a:cs typeface="+mj-cs"/>
              </a:rPr>
              <a:t>Busines</a:t>
            </a:r>
            <a:r>
              <a:rPr lang="en-US" sz="3636" b="1" dirty="0">
                <a:latin typeface="Century Gothic" panose="020B0502020202020204" pitchFamily="34" charset="0"/>
              </a:rPr>
              <a:t>s Problem</a:t>
            </a:r>
            <a:endParaRPr lang="en-US" b="1" dirty="0">
              <a:latin typeface="Century Gothic" panose="020B0502020202020204" pitchFamily="34" charset="0"/>
            </a:endParaRPr>
          </a:p>
        </p:txBody>
      </p:sp>
      <p:sp>
        <p:nvSpPr>
          <p:cNvPr id="27" name="Text Placeholder 26">
            <a:extLst>
              <a:ext uri="{FF2B5EF4-FFF2-40B4-BE49-F238E27FC236}">
                <a16:creationId xmlns:a16="http://schemas.microsoft.com/office/drawing/2014/main" id="{3AFAB89C-2CD9-4C64-8509-75920527BE13}"/>
              </a:ext>
            </a:extLst>
          </p:cNvPr>
          <p:cNvSpPr>
            <a:spLocks noGrp="1"/>
          </p:cNvSpPr>
          <p:nvPr>
            <p:ph type="body" sz="quarter" idx="13"/>
          </p:nvPr>
        </p:nvSpPr>
        <p:spPr>
          <a:xfrm>
            <a:off x="7021285" y="4044368"/>
            <a:ext cx="4212771" cy="1738389"/>
          </a:xfrm>
        </p:spPr>
        <p:txBody>
          <a:bodyPr>
            <a:normAutofit/>
          </a:bodyPr>
          <a:lstStyle/>
          <a:p>
            <a:pPr marL="0" indent="0" algn="r" defTabSz="923544" fontAlgn="base">
              <a:spcBef>
                <a:spcPts val="0"/>
              </a:spcBef>
              <a:buNone/>
            </a:pPr>
            <a:r>
              <a:rPr lang="en-US" sz="1616" kern="1200" dirty="0">
                <a:solidFill>
                  <a:srgbClr val="000000"/>
                </a:solidFill>
                <a:latin typeface="Century Gothic" panose="020B0502020202020204" pitchFamily="34" charset="0"/>
                <a:ea typeface="+mn-ea"/>
                <a:cs typeface="+mn-cs"/>
              </a:rPr>
              <a:t>The primary objective of the project is to apply different clustering algorithms to the large dataset help segment the data into smaller groups or clusters. These clusters can then be used by the business to target their marketing/sales activities  </a:t>
            </a: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a:extLst>
              <a:ext uri="{FF2B5EF4-FFF2-40B4-BE49-F238E27FC236}">
                <a16:creationId xmlns:a16="http://schemas.microsoft.com/office/drawing/2014/main" id="{5CE332D7-1B42-CBD1-0D76-502EBF25FCFA}"/>
              </a:ext>
            </a:extLst>
          </p:cNvPr>
          <p:cNvSpPr txBox="1">
            <a:spLocks/>
          </p:cNvSpPr>
          <p:nvPr/>
        </p:nvSpPr>
        <p:spPr>
          <a:xfrm>
            <a:off x="6902139" y="3296020"/>
            <a:ext cx="4646394" cy="722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defTabSz="923544">
              <a:spcAft>
                <a:spcPts val="600"/>
              </a:spcAft>
            </a:pPr>
            <a:r>
              <a:rPr lang="en-US" sz="3636" b="1" kern="1200">
                <a:solidFill>
                  <a:schemeClr val="tx1">
                    <a:lumMod val="85000"/>
                    <a:lumOff val="15000"/>
                  </a:schemeClr>
                </a:solidFill>
                <a:latin typeface="Century Gothic" panose="020B0502020202020204" pitchFamily="34" charset="0"/>
                <a:ea typeface="+mj-ea"/>
                <a:cs typeface="+mj-cs"/>
              </a:rPr>
              <a:t>Primary Objectives</a:t>
            </a:r>
            <a:endParaRPr lang="en-US" b="1">
              <a:latin typeface="Century Gothic" panose="020B0502020202020204" pitchFamily="34" charset="0"/>
            </a:endParaRPr>
          </a:p>
        </p:txBody>
      </p:sp>
      <p:sp>
        <p:nvSpPr>
          <p:cNvPr id="3" name="Text Placeholder 26">
            <a:extLst>
              <a:ext uri="{FF2B5EF4-FFF2-40B4-BE49-F238E27FC236}">
                <a16:creationId xmlns:a16="http://schemas.microsoft.com/office/drawing/2014/main" id="{24EC3D39-AF9A-CD00-4D45-AA3BDEAECA03}"/>
              </a:ext>
            </a:extLst>
          </p:cNvPr>
          <p:cNvSpPr txBox="1">
            <a:spLocks/>
          </p:cNvSpPr>
          <p:nvPr/>
        </p:nvSpPr>
        <p:spPr>
          <a:xfrm>
            <a:off x="725818" y="1889077"/>
            <a:ext cx="5366965" cy="1738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23544">
              <a:lnSpc>
                <a:spcPct val="100000"/>
              </a:lnSpc>
              <a:spcBef>
                <a:spcPts val="1818"/>
              </a:spcBef>
              <a:spcAft>
                <a:spcPts val="1212"/>
              </a:spcAft>
              <a:buNone/>
            </a:pPr>
            <a:r>
              <a:rPr lang="en-US" sz="1616" kern="1200" dirty="0">
                <a:solidFill>
                  <a:srgbClr val="000000"/>
                </a:solidFill>
                <a:latin typeface="Century Gothic" panose="020B0502020202020204" pitchFamily="34" charset="0"/>
                <a:ea typeface="+mn-ea"/>
                <a:cs typeface="+mn-cs"/>
              </a:rPr>
              <a:t>Understand and segment the Adidas retailer data from across the US market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extLst>
      <p:ext uri="{BB962C8B-B14F-4D97-AF65-F5344CB8AC3E}">
        <p14:creationId xmlns:p14="http://schemas.microsoft.com/office/powerpoint/2010/main" val="3622897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6">
            <a:extLst>
              <a:ext uri="{FF2B5EF4-FFF2-40B4-BE49-F238E27FC236}">
                <a16:creationId xmlns:a16="http://schemas.microsoft.com/office/drawing/2014/main" id="{786092E5-A4EA-3890-6581-3C35DACE8FF9}"/>
              </a:ext>
            </a:extLst>
          </p:cNvPr>
          <p:cNvSpPr txBox="1">
            <a:spLocks/>
          </p:cNvSpPr>
          <p:nvPr/>
        </p:nvSpPr>
        <p:spPr>
          <a:xfrm>
            <a:off x="471638" y="1061884"/>
            <a:ext cx="4941538" cy="5270090"/>
          </a:xfrm>
          <a:prstGeom prst="rect">
            <a:avLst/>
          </a:prstGeom>
          <a:solidFill>
            <a:schemeClr val="accent2">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Almost equally distributed between West gear and Sports Direct</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Prominently hailed in the west and southeastern regions</a:t>
            </a:r>
            <a:br>
              <a:rPr lang="en-US" sz="1500">
                <a:solidFill>
                  <a:schemeClr val="tx1"/>
                </a:solidFill>
                <a:latin typeface="Avenir Next LT Pro" panose="020B0504020202020204" pitchFamily="34" charset="0"/>
                <a:cs typeface="Levenim MT" panose="020B0604020202020204" pitchFamily="2" charset="-79"/>
              </a:rPr>
            </a:br>
            <a:br>
              <a:rPr lang="en-US" sz="1500">
                <a:solidFill>
                  <a:schemeClr val="tx1"/>
                </a:solidFill>
                <a:latin typeface="Avenir Next LT Pro" panose="020B0504020202020204" pitchFamily="34" charset="0"/>
                <a:cs typeface="Levenim MT" panose="020B0604020202020204" pitchFamily="2" charset="-79"/>
              </a:rPr>
            </a:br>
            <a:br>
              <a:rPr lang="en-US" sz="1500">
                <a:solidFill>
                  <a:schemeClr val="tx1"/>
                </a:solidFill>
                <a:latin typeface="Avenir Next LT Pro" panose="020B0504020202020204" pitchFamily="34" charset="0"/>
                <a:cs typeface="Levenim MT" panose="020B0604020202020204" pitchFamily="2" charset="-79"/>
              </a:rPr>
            </a:br>
            <a:endParaRPr lang="en-US" sz="150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a:solidFill>
                  <a:schemeClr val="tx1"/>
                </a:solidFill>
                <a:latin typeface="Avenir Next LT Pro" panose="020B0504020202020204" pitchFamily="34" charset="0"/>
                <a:cs typeface="Levenim MT" panose="020B0604020202020204" pitchFamily="2" charset="-79"/>
              </a:rPr>
              <a:t>Cluster 2 (Low operating margin and low averages of other features)</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Only cluster where footlocker is the highest retailer in terms of units sold </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Prominent in West and Northeastern regions however sales in southeast region stand less</a:t>
            </a:r>
            <a:br>
              <a:rPr lang="en-US" sz="1500">
                <a:solidFill>
                  <a:schemeClr val="tx1"/>
                </a:solidFill>
                <a:latin typeface="Avenir Next LT Pro" panose="020B0504020202020204" pitchFamily="34" charset="0"/>
                <a:cs typeface="Levenim MT" panose="020B0604020202020204" pitchFamily="2" charset="-79"/>
              </a:rPr>
            </a:br>
            <a:br>
              <a:rPr lang="en-US" sz="1500">
                <a:solidFill>
                  <a:schemeClr val="tx1"/>
                </a:solidFill>
                <a:latin typeface="Avenir Next LT Pro" panose="020B0504020202020204" pitchFamily="34" charset="0"/>
                <a:cs typeface="Levenim MT" panose="020B0604020202020204" pitchFamily="2" charset="-79"/>
              </a:rPr>
            </a:br>
            <a:endParaRPr lang="en-US" sz="150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a:solidFill>
                  <a:schemeClr val="tx1"/>
                </a:solidFill>
                <a:latin typeface="Avenir Next LT Pro" panose="020B0504020202020204" pitchFamily="34" charset="0"/>
                <a:cs typeface="Levenim MT" panose="020B0604020202020204" pitchFamily="2" charset="-79"/>
              </a:rPr>
              <a:t>Cluster 3 (High operating margin and low averages of other features)</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Sports Direct and West gear are equally distributed in terms of units sold</a:t>
            </a:r>
          </a:p>
          <a:p>
            <a:pPr lvl="1">
              <a:spcBef>
                <a:spcPts val="300"/>
              </a:spcBef>
              <a:spcAft>
                <a:spcPts val="300"/>
              </a:spcAft>
              <a:buFont typeface="Arial" panose="020B0604020202020204" pitchFamily="34" charset="0"/>
              <a:buChar char="•"/>
            </a:pPr>
            <a:r>
              <a:rPr lang="en-US" sz="1500">
                <a:solidFill>
                  <a:schemeClr val="tx1"/>
                </a:solidFill>
                <a:latin typeface="Avenir Next LT Pro" panose="020B0504020202020204" pitchFamily="34" charset="0"/>
                <a:cs typeface="Levenim MT" panose="020B0604020202020204" pitchFamily="2" charset="-79"/>
              </a:rPr>
              <a:t>Heavily oriented in south and west</a:t>
            </a:r>
            <a:endParaRPr lang="en-US" sz="1500" dirty="0">
              <a:solidFill>
                <a:schemeClr val="tx1"/>
              </a:solidFill>
              <a:latin typeface="Avenir Next LT Pro" panose="020B0504020202020204" pitchFamily="34" charset="0"/>
              <a:cs typeface="Levenim MT" panose="020B0604020202020204" pitchFamily="2" charset="-79"/>
            </a:endParaRPr>
          </a:p>
        </p:txBody>
      </p:sp>
      <p:sp>
        <p:nvSpPr>
          <p:cNvPr id="9" name="Title 25">
            <a:extLst>
              <a:ext uri="{FF2B5EF4-FFF2-40B4-BE49-F238E27FC236}">
                <a16:creationId xmlns:a16="http://schemas.microsoft.com/office/drawing/2014/main" id="{B414B1ED-0796-27BE-68E1-E709FD4221F1}"/>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dirty="0">
                <a:solidFill>
                  <a:schemeClr val="tx1"/>
                </a:solidFill>
                <a:latin typeface="+mj-lt"/>
                <a:cs typeface="+mj-cs"/>
              </a:rPr>
              <a:t>Business Insights From Clusters(Retailer &amp; Regions)  </a:t>
            </a:r>
            <a:endParaRPr lang="en-IN" altLang="en-US" sz="3200" b="1" dirty="0">
              <a:solidFill>
                <a:schemeClr val="tx1"/>
              </a:solidFill>
              <a:latin typeface="+mj-lt"/>
              <a:cs typeface="+mj-cs"/>
            </a:endParaRPr>
          </a:p>
        </p:txBody>
      </p:sp>
      <p:pic>
        <p:nvPicPr>
          <p:cNvPr id="2" name="Picture 1" descr="Logo&#10;&#10;Description automatically generated">
            <a:extLst>
              <a:ext uri="{FF2B5EF4-FFF2-40B4-BE49-F238E27FC236}">
                <a16:creationId xmlns:a16="http://schemas.microsoft.com/office/drawing/2014/main" id="{24C10EC7-3E12-F69A-A3B6-90D77DCC5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3644" y="779646"/>
            <a:ext cx="2387746" cy="5669280"/>
          </a:xfrm>
          <a:prstGeom prst="rect">
            <a:avLst/>
          </a:prstGeom>
        </p:spPr>
      </p:pic>
      <p:pic>
        <p:nvPicPr>
          <p:cNvPr id="3" name="Picture 2" descr="Logo&#10;&#10;Description automatically generated">
            <a:extLst>
              <a:ext uri="{FF2B5EF4-FFF2-40B4-BE49-F238E27FC236}">
                <a16:creationId xmlns:a16="http://schemas.microsoft.com/office/drawing/2014/main" id="{B6CF914C-5F85-0251-8DE1-D4C58E25F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5168" y="779646"/>
            <a:ext cx="2358207" cy="5765533"/>
          </a:xfrm>
          <a:prstGeom prst="rect">
            <a:avLst/>
          </a:prstGeom>
        </p:spPr>
      </p:pic>
    </p:spTree>
    <p:extLst>
      <p:ext uri="{BB962C8B-B14F-4D97-AF65-F5344CB8AC3E}">
        <p14:creationId xmlns:p14="http://schemas.microsoft.com/office/powerpoint/2010/main" val="369913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5">
            <a:extLst>
              <a:ext uri="{FF2B5EF4-FFF2-40B4-BE49-F238E27FC236}">
                <a16:creationId xmlns:a16="http://schemas.microsoft.com/office/drawing/2014/main" id="{56BE3EC5-4108-F5ED-5DF0-889BD6CE8842}"/>
              </a:ext>
            </a:extLst>
          </p:cNvPr>
          <p:cNvSpPr txBox="1"/>
          <p:nvPr/>
        </p:nvSpPr>
        <p:spPr>
          <a:xfrm>
            <a:off x="506203" y="7583"/>
            <a:ext cx="10907468"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dirty="0">
                <a:solidFill>
                  <a:schemeClr val="tx1"/>
                </a:solidFill>
                <a:latin typeface="+mj-lt"/>
                <a:cs typeface="+mj-cs"/>
              </a:rPr>
              <a:t>Recommendations</a:t>
            </a:r>
            <a:endParaRPr lang="en-IN" altLang="en-US" sz="3200" b="1" dirty="0">
              <a:solidFill>
                <a:schemeClr val="tx1"/>
              </a:solidFill>
              <a:latin typeface="+mj-lt"/>
              <a:cs typeface="+mj-cs"/>
            </a:endParaRPr>
          </a:p>
        </p:txBody>
      </p:sp>
      <p:sp>
        <p:nvSpPr>
          <p:cNvPr id="8" name="Text Placeholder 26">
            <a:extLst>
              <a:ext uri="{FF2B5EF4-FFF2-40B4-BE49-F238E27FC236}">
                <a16:creationId xmlns:a16="http://schemas.microsoft.com/office/drawing/2014/main" id="{E35BE651-6CE5-E757-5E14-E370EB99C969}"/>
              </a:ext>
            </a:extLst>
          </p:cNvPr>
          <p:cNvSpPr txBox="1">
            <a:spLocks/>
          </p:cNvSpPr>
          <p:nvPr/>
        </p:nvSpPr>
        <p:spPr>
          <a:xfrm>
            <a:off x="210589" y="1188720"/>
            <a:ext cx="11727411" cy="28549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Cluster 2 stores can attract more units sold while maintaining its characteristics of possessing low operating margin if they can promote women’s apparel in women’s products</a:t>
            </a:r>
          </a:p>
          <a:p>
            <a:pPr>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9" name="Picture 8">
            <a:extLst>
              <a:ext uri="{FF2B5EF4-FFF2-40B4-BE49-F238E27FC236}">
                <a16:creationId xmlns:a16="http://schemas.microsoft.com/office/drawing/2014/main" id="{CFDFC0CE-B561-7FAA-36E5-68B831781559}"/>
              </a:ext>
            </a:extLst>
          </p:cNvPr>
          <p:cNvPicPr>
            <a:picLocks noChangeAspect="1"/>
          </p:cNvPicPr>
          <p:nvPr/>
        </p:nvPicPr>
        <p:blipFill rotWithShape="1">
          <a:blip r:embed="rId4"/>
          <a:srcRect l="22445" t="41185" r="40914" b="45185"/>
          <a:stretch/>
        </p:blipFill>
        <p:spPr>
          <a:xfrm>
            <a:off x="2570943" y="4886960"/>
            <a:ext cx="7047064" cy="1747520"/>
          </a:xfrm>
          <a:prstGeom prst="rect">
            <a:avLst/>
          </a:prstGeom>
        </p:spPr>
      </p:pic>
    </p:spTree>
    <p:extLst>
      <p:ext uri="{BB962C8B-B14F-4D97-AF65-F5344CB8AC3E}">
        <p14:creationId xmlns:p14="http://schemas.microsoft.com/office/powerpoint/2010/main" val="464187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5">
            <a:extLst>
              <a:ext uri="{FF2B5EF4-FFF2-40B4-BE49-F238E27FC236}">
                <a16:creationId xmlns:a16="http://schemas.microsoft.com/office/drawing/2014/main" id="{9E47E9A4-1FA5-10D9-E867-66365FE0E990}"/>
              </a:ext>
            </a:extLst>
          </p:cNvPr>
          <p:cNvSpPr txBox="1">
            <a:spLocks/>
          </p:cNvSpPr>
          <p:nvPr/>
        </p:nvSpPr>
        <p:spPr>
          <a:xfrm>
            <a:off x="752854" y="920459"/>
            <a:ext cx="6464132" cy="525987"/>
          </a:xfrm>
          <a:prstGeom prst="rect">
            <a:avLst/>
          </a:prstGeom>
          <a:solidFill>
            <a:schemeClr val="accent2"/>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Analysis Of Results </a:t>
            </a:r>
          </a:p>
        </p:txBody>
      </p:sp>
      <p:sp>
        <p:nvSpPr>
          <p:cNvPr id="7" name="Title 25">
            <a:extLst>
              <a:ext uri="{FF2B5EF4-FFF2-40B4-BE49-F238E27FC236}">
                <a16:creationId xmlns:a16="http://schemas.microsoft.com/office/drawing/2014/main" id="{EC583DCD-D56F-8A6E-0941-F7A89FA47BF9}"/>
              </a:ext>
            </a:extLst>
          </p:cNvPr>
          <p:cNvSpPr txBox="1">
            <a:spLocks/>
          </p:cNvSpPr>
          <p:nvPr/>
        </p:nvSpPr>
        <p:spPr>
          <a:xfrm>
            <a:off x="752854" y="2133563"/>
            <a:ext cx="6464132" cy="525987"/>
          </a:xfrm>
          <a:prstGeom prst="rect">
            <a:avLst/>
          </a:prstGeom>
          <a:solidFill>
            <a:schemeClr val="accent2"/>
          </a:solidFill>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How do we further improve the model</a:t>
            </a:r>
          </a:p>
        </p:txBody>
      </p:sp>
    </p:spTree>
    <p:extLst>
      <p:ext uri="{BB962C8B-B14F-4D97-AF65-F5344CB8AC3E}">
        <p14:creationId xmlns:p14="http://schemas.microsoft.com/office/powerpoint/2010/main" val="178701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263F51D6-11D6-DD52-5383-700907CEBD3F}"/>
              </a:ext>
            </a:extLst>
          </p:cNvPr>
          <p:cNvSpPr txBox="1">
            <a:spLocks/>
          </p:cNvSpPr>
          <p:nvPr/>
        </p:nvSpPr>
        <p:spPr>
          <a:xfrm>
            <a:off x="752854" y="920459"/>
            <a:ext cx="6464132" cy="525987"/>
          </a:xfrm>
          <a:prstGeom prst="rect">
            <a:avLst/>
          </a:prstGeom>
          <a:solidFill>
            <a:schemeClr val="accent2"/>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dirty="0">
                <a:solidFill>
                  <a:schemeClr val="tx1"/>
                </a:solidFill>
                <a:latin typeface="+mj-lt"/>
              </a:rPr>
              <a:t>Business Recommendation </a:t>
            </a:r>
          </a:p>
        </p:txBody>
      </p:sp>
    </p:spTree>
    <p:extLst>
      <p:ext uri="{BB962C8B-B14F-4D97-AF65-F5344CB8AC3E}">
        <p14:creationId xmlns:p14="http://schemas.microsoft.com/office/powerpoint/2010/main" val="1470410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D0B0BBDC-F2AE-90C3-31D4-DBFC63FEFAE0}"/>
              </a:ext>
            </a:extLst>
          </p:cNvPr>
          <p:cNvSpPr txBox="1">
            <a:spLocks/>
          </p:cNvSpPr>
          <p:nvPr/>
        </p:nvSpPr>
        <p:spPr>
          <a:xfrm>
            <a:off x="752854" y="920459"/>
            <a:ext cx="6464132" cy="525987"/>
          </a:xfrm>
          <a:prstGeom prst="rect">
            <a:avLst/>
          </a:prstGeom>
          <a:solidFill>
            <a:schemeClr val="accent2"/>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a:solidFill>
                  <a:schemeClr val="tx1"/>
                </a:solidFill>
                <a:latin typeface="+mj-lt"/>
              </a:rPr>
              <a:t>Deployment Strategy</a:t>
            </a:r>
            <a:endParaRPr lang="en-US" sz="4600" b="1" dirty="0">
              <a:solidFill>
                <a:schemeClr val="tx1"/>
              </a:solidFill>
              <a:latin typeface="+mj-lt"/>
            </a:endParaRPr>
          </a:p>
        </p:txBody>
      </p:sp>
    </p:spTree>
    <p:extLst>
      <p:ext uri="{BB962C8B-B14F-4D97-AF65-F5344CB8AC3E}">
        <p14:creationId xmlns:p14="http://schemas.microsoft.com/office/powerpoint/2010/main" val="3564081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p>
        </p:txBody>
      </p:sp>
    </p:spTree>
    <p:extLst>
      <p:ext uri="{BB962C8B-B14F-4D97-AF65-F5344CB8AC3E}">
        <p14:creationId xmlns:p14="http://schemas.microsoft.com/office/powerpoint/2010/main" val="115540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C5FD7EEB-BD08-0FAB-F3EC-508E40E6DD4F}"/>
              </a:ext>
            </a:extLst>
          </p:cNvPr>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p>
        </p:txBody>
      </p:sp>
      <p:sp>
        <p:nvSpPr>
          <p:cNvPr id="6" name="Text Placeholder 26">
            <a:extLst>
              <a:ext uri="{FF2B5EF4-FFF2-40B4-BE49-F238E27FC236}">
                <a16:creationId xmlns:a16="http://schemas.microsoft.com/office/drawing/2014/main" id="{532095E7-2B60-2B49-AE6E-B47034AAF154}"/>
              </a:ext>
            </a:extLst>
          </p:cNvPr>
          <p:cNvSpPr>
            <a:spLocks noGrp="1"/>
          </p:cNvSpPr>
          <p:nvPr>
            <p:ph type="body" sz="quarter" idx="13"/>
          </p:nvPr>
        </p:nvSpPr>
        <p:spPr>
          <a:xfrm>
            <a:off x="6839682" y="4419601"/>
            <a:ext cx="4443729" cy="1715782"/>
          </a:xfrm>
        </p:spPr>
        <p:txBody>
          <a:bodyPr>
            <a:normAutofit fontScale="90000"/>
          </a:bodyPr>
          <a:lstStyle/>
          <a:p>
            <a:pPr algn="just"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The Retailer ID in the data is redundant data as it is not giving any meaningful insight.</a:t>
            </a: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Data is authentic / general purpose retail data and inferences may lead to valur to business.</a:t>
            </a: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solidFill>
                  <a:schemeClr val="tx1"/>
                </a:solidFill>
                <a:latin typeface="Century Gothic" panose="020B0502020202020204" pitchFamily="34" charset="0"/>
              </a:rPr>
              <a:t>Operating margin is ratio and is treated accordingly</a:t>
            </a:r>
          </a:p>
        </p:txBody>
      </p:sp>
      <p:sp>
        <p:nvSpPr>
          <p:cNvPr id="7" name="Title 25">
            <a:extLst>
              <a:ext uri="{FF2B5EF4-FFF2-40B4-BE49-F238E27FC236}">
                <a16:creationId xmlns:a16="http://schemas.microsoft.com/office/drawing/2014/main" id="{0E016E09-C762-F131-007E-F32682C2E364}"/>
              </a:ext>
            </a:extLst>
          </p:cNvPr>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p>
        </p:txBody>
      </p:sp>
      <p:sp>
        <p:nvSpPr>
          <p:cNvPr id="8" name="Text Placeholder 26">
            <a:extLst>
              <a:ext uri="{FF2B5EF4-FFF2-40B4-BE49-F238E27FC236}">
                <a16:creationId xmlns:a16="http://schemas.microsoft.com/office/drawing/2014/main" id="{2C7C105B-6122-050D-1BAA-07DA886956D4}"/>
              </a:ext>
            </a:extLst>
          </p:cNvPr>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2027914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40CE74DE-6A16-D9A9-FBEE-6A71B6E9F709}"/>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636" b="1" dirty="0">
                <a:solidFill>
                  <a:schemeClr val="tx1">
                    <a:lumMod val="85000"/>
                    <a:lumOff val="15000"/>
                  </a:schemeClr>
                </a:solidFill>
                <a:latin typeface="Century Gothic" panose="020B0502020202020204" pitchFamily="34" charset="0"/>
                <a:cs typeface="+mj-cs"/>
              </a:rPr>
              <a:t>Executive Summary </a:t>
            </a:r>
          </a:p>
        </p:txBody>
      </p:sp>
      <p:sp>
        <p:nvSpPr>
          <p:cNvPr id="6" name="Text Placeholder 26">
            <a:extLst>
              <a:ext uri="{FF2B5EF4-FFF2-40B4-BE49-F238E27FC236}">
                <a16:creationId xmlns:a16="http://schemas.microsoft.com/office/drawing/2014/main" id="{2F3F98C3-5CF5-E03A-CD3C-D357D351C848}"/>
              </a:ext>
            </a:extLst>
          </p:cNvPr>
          <p:cNvSpPr txBox="1">
            <a:spLocks/>
          </p:cNvSpPr>
          <p:nvPr/>
        </p:nvSpPr>
        <p:spPr>
          <a:xfrm>
            <a:off x="506203" y="1439055"/>
            <a:ext cx="10989111" cy="173838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23544">
              <a:lnSpc>
                <a:spcPct val="100000"/>
              </a:lnSpc>
              <a:spcBef>
                <a:spcPts val="1818"/>
              </a:spcBef>
              <a:spcAft>
                <a:spcPts val="1212"/>
              </a:spcAft>
              <a:buFont typeface="Wingdings" panose="05000000000000000000" pitchFamily="2" charset="2"/>
              <a:buChar char="§"/>
            </a:pPr>
            <a:r>
              <a:rPr lang="en-US" sz="6400" kern="1200" dirty="0">
                <a:solidFill>
                  <a:srgbClr val="000000"/>
                </a:solidFill>
                <a:latin typeface="Century Gothic" panose="020B0502020202020204" pitchFamily="34" charset="0"/>
                <a:ea typeface="+mn-ea"/>
                <a:cs typeface="+mn-cs"/>
              </a:rPr>
              <a:t>Segmentation/Clustering of the large retail dataset will enable Adidas to learn past market trends. This new clusters will help the brand learn more about retailers, regions and products and enable them to make tailer-made campaigns to reach its audience.</a:t>
            </a:r>
          </a:p>
          <a:p>
            <a:pPr defTabSz="923544">
              <a:lnSpc>
                <a:spcPct val="100000"/>
              </a:lnSpc>
              <a:spcBef>
                <a:spcPts val="1818"/>
              </a:spcBef>
              <a:spcAft>
                <a:spcPts val="1212"/>
              </a:spcAft>
              <a:buFont typeface="Wingdings" panose="05000000000000000000" pitchFamily="2" charset="2"/>
              <a:buChar char="§"/>
            </a:pPr>
            <a:r>
              <a:rPr lang="en-US" sz="6400" dirty="0">
                <a:latin typeface="Century Gothic" panose="020B0502020202020204" pitchFamily="34" charset="0"/>
              </a:rPr>
              <a:t>A data-driven predictive model will be applied to the dataset to identify potential clusters. Different unsupervised machine learning clustering techniques to be applied.</a:t>
            </a:r>
          </a:p>
          <a:p>
            <a:pPr defTabSz="923544">
              <a:lnSpc>
                <a:spcPct val="100000"/>
              </a:lnSpc>
              <a:spcBef>
                <a:spcPts val="1818"/>
              </a:spcBef>
              <a:spcAft>
                <a:spcPts val="1212"/>
              </a:spcAft>
              <a:buFont typeface="Wingdings" panose="05000000000000000000" pitchFamily="2" charset="2"/>
              <a:buChar char="§"/>
            </a:pPr>
            <a:r>
              <a:rPr lang="en-US" sz="6400" dirty="0">
                <a:latin typeface="Century Gothic" panose="020B0502020202020204" pitchFamily="34" charset="0"/>
              </a:rPr>
              <a:t>Use of different clustering machine learning techniques will enable us determine, the best model for the dataset and arrive at the best number of the clusters for the available heterogenous data.</a:t>
            </a:r>
          </a:p>
          <a:p>
            <a:pPr defTabSz="923544">
              <a:lnSpc>
                <a:spcPct val="100000"/>
              </a:lnSpc>
              <a:spcBef>
                <a:spcPts val="1818"/>
              </a:spcBef>
              <a:spcAft>
                <a:spcPts val="1212"/>
              </a:spcAft>
              <a:buFont typeface="Wingdings" panose="05000000000000000000" pitchFamily="2" charset="2"/>
              <a:buChar char="§"/>
            </a:pPr>
            <a:r>
              <a:rPr lang="en-US" sz="6400" dirty="0">
                <a:latin typeface="Century Gothic" panose="020B0502020202020204" pitchFamily="34" charset="0"/>
              </a:rPr>
              <a:t>Once we have extracted smaller homogeneous groups(clusters), business can focus on targeting activities towards this group.</a:t>
            </a:r>
          </a:p>
          <a:p>
            <a:pPr defTabSz="923544">
              <a:lnSpc>
                <a:spcPct val="100000"/>
              </a:lnSpc>
              <a:spcBef>
                <a:spcPts val="1818"/>
              </a:spcBef>
              <a:spcAft>
                <a:spcPts val="1212"/>
              </a:spcAft>
              <a:buFont typeface="Wingdings" panose="05000000000000000000" pitchFamily="2" charset="2"/>
              <a:buChar char="§"/>
            </a:pPr>
            <a:r>
              <a:rPr lang="en-US" sz="6400" dirty="0">
                <a:latin typeface="Century Gothic" panose="020B0502020202020204" pitchFamily="34" charset="0"/>
              </a:rPr>
              <a:t>As new data gets generated, this process should be continued with periodic updates to the data to improve the model and define new clusters</a:t>
            </a:r>
          </a:p>
          <a:p>
            <a:pPr defTabSz="923544">
              <a:lnSpc>
                <a:spcPct val="100000"/>
              </a:lnSpc>
              <a:spcBef>
                <a:spcPts val="1818"/>
              </a:spcBef>
              <a:spcAft>
                <a:spcPts val="1212"/>
              </a:spcAft>
              <a:buFont typeface="Wingdings" panose="05000000000000000000" pitchFamily="2" charset="2"/>
              <a:buChar char="§"/>
            </a:pPr>
            <a:endParaRPr lang="en-US" sz="6400" dirty="0">
              <a:latin typeface="Century Gothic" panose="020B0502020202020204" pitchFamily="34" charset="0"/>
            </a:endParaRPr>
          </a:p>
          <a:p>
            <a:pPr defTabSz="923544">
              <a:lnSpc>
                <a:spcPct val="100000"/>
              </a:lnSpc>
              <a:spcBef>
                <a:spcPts val="1818"/>
              </a:spcBef>
              <a:spcAft>
                <a:spcPts val="1212"/>
              </a:spcAft>
              <a:buFont typeface="Wingdings" panose="05000000000000000000" pitchFamily="2" charset="2"/>
              <a:buChar char="§"/>
            </a:pPr>
            <a:endParaRPr lang="en-US" dirty="0">
              <a:latin typeface="Century Gothic" panose="020B0502020202020204" pitchFamily="34" charset="0"/>
            </a:endParaRPr>
          </a:p>
        </p:txBody>
      </p:sp>
    </p:spTree>
    <p:extLst>
      <p:ext uri="{BB962C8B-B14F-4D97-AF65-F5344CB8AC3E}">
        <p14:creationId xmlns:p14="http://schemas.microsoft.com/office/powerpoint/2010/main" val="2426710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5">
            <a:extLst>
              <a:ext uri="{FF2B5EF4-FFF2-40B4-BE49-F238E27FC236}">
                <a16:creationId xmlns:a16="http://schemas.microsoft.com/office/drawing/2014/main" id="{94E8D559-DF9B-366B-00DF-E8CBE4099B17}"/>
              </a:ext>
            </a:extLst>
          </p:cNvPr>
          <p:cNvSpPr>
            <a:spLocks noGrp="1"/>
          </p:cNvSpPr>
          <p:nvPr>
            <p:ph type="title"/>
          </p:nvPr>
        </p:nvSpPr>
        <p:spPr>
          <a:xfrm>
            <a:off x="3505836" y="266713"/>
            <a:ext cx="4585969" cy="713216"/>
          </a:xfrm>
        </p:spPr>
        <p:txBody>
          <a:bodyPr/>
          <a:lstStyle/>
          <a:p>
            <a:r>
              <a:rPr lang="en-US" b="1" dirty="0">
                <a:latin typeface="Century Gothic" panose="020B0502020202020204" pitchFamily="34" charset="0"/>
              </a:rPr>
              <a:t>Data</a:t>
            </a:r>
            <a:r>
              <a:rPr lang="en-IN" altLang="en-US" b="1" dirty="0">
                <a:latin typeface="Century Gothic" panose="020B0502020202020204" pitchFamily="34" charset="0"/>
              </a:rPr>
              <a:t> Overview</a:t>
            </a:r>
          </a:p>
        </p:txBody>
      </p:sp>
      <p:pic>
        <p:nvPicPr>
          <p:cNvPr id="8" name="Picture 7">
            <a:extLst>
              <a:ext uri="{FF2B5EF4-FFF2-40B4-BE49-F238E27FC236}">
                <a16:creationId xmlns:a16="http://schemas.microsoft.com/office/drawing/2014/main" id="{1DE882D2-A800-F487-28F1-C85524F8A740}"/>
              </a:ext>
            </a:extLst>
          </p:cNvPr>
          <p:cNvPicPr>
            <a:picLocks noChangeAspect="1"/>
          </p:cNvPicPr>
          <p:nvPr/>
        </p:nvPicPr>
        <p:blipFill>
          <a:blip r:embed="rId2"/>
          <a:stretch>
            <a:fillRect/>
          </a:stretch>
        </p:blipFill>
        <p:spPr>
          <a:xfrm>
            <a:off x="746848" y="1006022"/>
            <a:ext cx="11104474" cy="1188823"/>
          </a:xfrm>
          <a:prstGeom prst="rect">
            <a:avLst/>
          </a:prstGeom>
        </p:spPr>
      </p:pic>
      <p:pic>
        <p:nvPicPr>
          <p:cNvPr id="9" name="Content Placeholder 5">
            <a:extLst>
              <a:ext uri="{FF2B5EF4-FFF2-40B4-BE49-F238E27FC236}">
                <a16:creationId xmlns:a16="http://schemas.microsoft.com/office/drawing/2014/main" id="{DBA70365-4497-587D-54B5-8602529B604C}"/>
              </a:ext>
            </a:extLst>
          </p:cNvPr>
          <p:cNvPicPr>
            <a:picLocks noChangeAspect="1"/>
          </p:cNvPicPr>
          <p:nvPr/>
        </p:nvPicPr>
        <p:blipFill>
          <a:blip r:embed="rId3"/>
          <a:stretch>
            <a:fillRect/>
          </a:stretch>
        </p:blipFill>
        <p:spPr>
          <a:xfrm>
            <a:off x="746760" y="2337435"/>
            <a:ext cx="5311775" cy="3955415"/>
          </a:xfrm>
          <a:prstGeom prst="rect">
            <a:avLst/>
          </a:prstGeom>
        </p:spPr>
      </p:pic>
      <p:pic>
        <p:nvPicPr>
          <p:cNvPr id="10" name="Content Placeholder 9">
            <a:extLst>
              <a:ext uri="{FF2B5EF4-FFF2-40B4-BE49-F238E27FC236}">
                <a16:creationId xmlns:a16="http://schemas.microsoft.com/office/drawing/2014/main" id="{A496920D-28DA-D98E-D9E8-99191FD0BFD5}"/>
              </a:ext>
            </a:extLst>
          </p:cNvPr>
          <p:cNvPicPr>
            <a:picLocks noChangeAspect="1"/>
          </p:cNvPicPr>
          <p:nvPr/>
        </p:nvPicPr>
        <p:blipFill>
          <a:blip r:embed="rId4"/>
          <a:stretch>
            <a:fillRect/>
          </a:stretch>
        </p:blipFill>
        <p:spPr>
          <a:xfrm>
            <a:off x="6172200" y="2971165"/>
            <a:ext cx="5181600" cy="2059940"/>
          </a:xfrm>
          <a:prstGeom prst="rect">
            <a:avLst/>
          </a:prstGeom>
        </p:spPr>
      </p:pic>
    </p:spTree>
    <p:extLst>
      <p:ext uri="{BB962C8B-B14F-4D97-AF65-F5344CB8AC3E}">
        <p14:creationId xmlns:p14="http://schemas.microsoft.com/office/powerpoint/2010/main" val="365484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3E6AF9AE-5B5E-10AA-2DC3-E554EAD5D819}"/>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Univariate</a:t>
            </a:r>
          </a:p>
        </p:txBody>
      </p:sp>
      <p:sp>
        <p:nvSpPr>
          <p:cNvPr id="6" name="Text Placeholder 26">
            <a:extLst>
              <a:ext uri="{FF2B5EF4-FFF2-40B4-BE49-F238E27FC236}">
                <a16:creationId xmlns:a16="http://schemas.microsoft.com/office/drawing/2014/main" id="{B67442C4-CB22-FDA6-7010-16624912EF99}"/>
              </a:ext>
            </a:extLst>
          </p:cNvPr>
          <p:cNvSpPr txBox="1"/>
          <p:nvPr/>
        </p:nvSpPr>
        <p:spPr>
          <a:xfrm>
            <a:off x="311785" y="1404257"/>
            <a:ext cx="3133544" cy="490764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p>
        </p:txBody>
      </p:sp>
      <p:pic>
        <p:nvPicPr>
          <p:cNvPr id="7" name="Content Placeholder 7">
            <a:extLst>
              <a:ext uri="{FF2B5EF4-FFF2-40B4-BE49-F238E27FC236}">
                <a16:creationId xmlns:a16="http://schemas.microsoft.com/office/drawing/2014/main" id="{E2844AA7-0701-2E2C-3E66-D01BEB653923}"/>
              </a:ext>
            </a:extLst>
          </p:cNvPr>
          <p:cNvPicPr>
            <a:picLocks noChangeAspect="1"/>
          </p:cNvPicPr>
          <p:nvPr/>
        </p:nvPicPr>
        <p:blipFill>
          <a:blip r:embed="rId4"/>
          <a:stretch>
            <a:fillRect/>
          </a:stretch>
        </p:blipFill>
        <p:spPr>
          <a:xfrm>
            <a:off x="3282042" y="1240971"/>
            <a:ext cx="8598173" cy="5276669"/>
          </a:xfrm>
          <a:prstGeom prst="rect">
            <a:avLst/>
          </a:prstGeom>
        </p:spPr>
      </p:pic>
    </p:spTree>
    <p:extLst>
      <p:ext uri="{BB962C8B-B14F-4D97-AF65-F5344CB8AC3E}">
        <p14:creationId xmlns:p14="http://schemas.microsoft.com/office/powerpoint/2010/main" val="428046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F5EA47-D138-BE14-A59B-CEA35D56DD2B}"/>
              </a:ext>
            </a:extLst>
          </p:cNvPr>
          <p:cNvSpPr txBox="1"/>
          <p:nvPr/>
        </p:nvSpPr>
        <p:spPr>
          <a:xfrm>
            <a:off x="3676502" y="1014512"/>
            <a:ext cx="4805024" cy="276999"/>
          </a:xfrm>
          <a:prstGeom prst="rect">
            <a:avLst/>
          </a:prstGeom>
          <a:solidFill>
            <a:schemeClr val="accent2"/>
          </a:solidFill>
        </p:spPr>
        <p:txBody>
          <a:bodyPr wrap="square">
            <a:spAutoFit/>
          </a:bodyPr>
          <a:lstStyle/>
          <a:p>
            <a:pPr algn="ctr"/>
            <a:r>
              <a:rPr lang="en-IN" sz="1200" b="1" dirty="0">
                <a:solidFill>
                  <a:schemeClr val="bg1"/>
                </a:solidFill>
                <a:latin typeface="Arial" panose="020B0604020202020204" pitchFamily="34" charset="0"/>
                <a:cs typeface="Arial" panose="020B0604020202020204" pitchFamily="34" charset="0"/>
              </a:rPr>
              <a:t>Total Sales % by Retailers</a:t>
            </a:r>
            <a:endParaRPr lang="en-IN" sz="16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894F1C5-95D7-4AFF-E86B-5E2014D26776}"/>
              </a:ext>
            </a:extLst>
          </p:cNvPr>
          <p:cNvSpPr txBox="1"/>
          <p:nvPr/>
        </p:nvSpPr>
        <p:spPr>
          <a:xfrm>
            <a:off x="615798" y="1356097"/>
            <a:ext cx="2921321" cy="2462213"/>
          </a:xfrm>
          <a:prstGeom prst="rect">
            <a:avLst/>
          </a:prstGeom>
          <a:solidFill>
            <a:schemeClr val="bg2">
              <a:alpha val="15000"/>
            </a:schemeClr>
          </a:solidFill>
          <a:ln>
            <a:solidFill>
              <a:schemeClr val="bg2"/>
            </a:solidFill>
          </a:ln>
        </p:spPr>
        <p:txBody>
          <a:bodyPr wrap="square" anchor="ctr">
            <a:spAutoFit/>
          </a:bodyPr>
          <a:lstStyle/>
          <a:p>
            <a:pPr marL="171450" indent="-171450">
              <a:spcBef>
                <a:spcPts val="900"/>
              </a:spcBef>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West Gear, Footlocker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Sports Direct </a:t>
            </a:r>
            <a:r>
              <a:rPr lang="en-IN" sz="1200" dirty="0">
                <a:latin typeface="Arial" panose="020B0604020202020204" pitchFamily="34" charset="0"/>
                <a:cs typeface="Arial" panose="020B0604020202020204" pitchFamily="34" charset="0"/>
              </a:rPr>
              <a:t>occupied </a:t>
            </a:r>
            <a:r>
              <a:rPr lang="en-IN" sz="1200" b="1" dirty="0">
                <a:latin typeface="Arial" panose="020B0604020202020204" pitchFamily="34" charset="0"/>
                <a:cs typeface="Arial" panose="020B0604020202020204" pitchFamily="34" charset="0"/>
              </a:rPr>
              <a:t>~55% </a:t>
            </a:r>
            <a:r>
              <a:rPr lang="en-IN" sz="1200" dirty="0">
                <a:latin typeface="Arial" panose="020B0604020202020204" pitchFamily="34" charset="0"/>
                <a:cs typeface="Arial" panose="020B0604020202020204" pitchFamily="34" charset="0"/>
              </a:rPr>
              <a:t>of the total market in terms of sales value in 2021</a:t>
            </a:r>
          </a:p>
          <a:p>
            <a:pPr marL="171450" indent="-171450">
              <a:spcBef>
                <a:spcPts val="9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While </a:t>
            </a:r>
            <a:r>
              <a:rPr lang="en-IN" sz="1200" dirty="0" err="1">
                <a:latin typeface="Arial" panose="020B0604020202020204" pitchFamily="34" charset="0"/>
                <a:cs typeface="Arial" panose="020B0604020202020204" pitchFamily="34" charset="0"/>
              </a:rPr>
              <a:t>Khol’s</a:t>
            </a:r>
            <a:r>
              <a:rPr lang="en-IN" sz="1200" dirty="0">
                <a:latin typeface="Arial" panose="020B0604020202020204" pitchFamily="34" charset="0"/>
                <a:cs typeface="Arial" panose="020B0604020202020204" pitchFamily="34" charset="0"/>
              </a:rPr>
              <a:t> occupied for 11% share in sales, it registered the </a:t>
            </a:r>
            <a:r>
              <a:rPr lang="en-IN" sz="1200" b="1" dirty="0">
                <a:latin typeface="Arial" panose="020B0604020202020204" pitchFamily="34" charset="0"/>
                <a:cs typeface="Arial" panose="020B0604020202020204" pitchFamily="34" charset="0"/>
              </a:rPr>
              <a:t>highest jump in sales from 2020 by ~100 times</a:t>
            </a:r>
          </a:p>
          <a:p>
            <a:pPr marL="171450" indent="-171450">
              <a:spcBef>
                <a:spcPts val="9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Overall </a:t>
            </a:r>
            <a:r>
              <a:rPr lang="en-IN" sz="1200" b="1" dirty="0">
                <a:latin typeface="Arial" panose="020B0604020202020204" pitchFamily="34" charset="0"/>
                <a:cs typeface="Arial" panose="020B0604020202020204" pitchFamily="34" charset="0"/>
              </a:rPr>
              <a:t>sales </a:t>
            </a:r>
            <a:r>
              <a:rPr lang="en-IN" sz="1200" dirty="0">
                <a:latin typeface="Arial" panose="020B0604020202020204" pitchFamily="34" charset="0"/>
                <a:cs typeface="Arial" panose="020B0604020202020204" pitchFamily="34" charset="0"/>
              </a:rPr>
              <a:t>grew by </a:t>
            </a:r>
            <a:r>
              <a:rPr lang="en-IN" sz="1600" b="1" dirty="0">
                <a:latin typeface="Arial" panose="020B0604020202020204" pitchFamily="34" charset="0"/>
                <a:cs typeface="Arial" panose="020B0604020202020204" pitchFamily="34" charset="0"/>
              </a:rPr>
              <a:t>4X from </a:t>
            </a:r>
            <a:r>
              <a:rPr lang="en-IN" sz="1200" dirty="0">
                <a:latin typeface="Arial" panose="020B0604020202020204" pitchFamily="34" charset="0"/>
                <a:cs typeface="Arial" panose="020B0604020202020204" pitchFamily="34" charset="0"/>
              </a:rPr>
              <a:t>2020 to 2021, with </a:t>
            </a:r>
            <a:r>
              <a:rPr lang="en-IN" sz="1200" b="1" dirty="0">
                <a:latin typeface="Arial" panose="020B0604020202020204" pitchFamily="34" charset="0"/>
                <a:cs typeface="Arial" panose="020B0604020202020204" pitchFamily="34" charset="0"/>
              </a:rPr>
              <a:t>Amazon </a:t>
            </a:r>
            <a:r>
              <a:rPr lang="en-IN" sz="1200" dirty="0">
                <a:latin typeface="Arial" panose="020B0604020202020204" pitchFamily="34" charset="0"/>
                <a:cs typeface="Arial" panose="020B0604020202020204" pitchFamily="34" charset="0"/>
              </a:rPr>
              <a:t>being the new entrant in the market in 2021</a:t>
            </a:r>
            <a:endParaRPr lang="en-IN"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A133A56-AC1C-EE1E-2ADC-8B36AF70C355}"/>
              </a:ext>
            </a:extLst>
          </p:cNvPr>
          <p:cNvSpPr txBox="1"/>
          <p:nvPr/>
        </p:nvSpPr>
        <p:spPr>
          <a:xfrm>
            <a:off x="617766" y="1001838"/>
            <a:ext cx="1660603" cy="307777"/>
          </a:xfrm>
          <a:prstGeom prst="rect">
            <a:avLst/>
          </a:prstGeom>
          <a:solidFill>
            <a:schemeClr val="accent2"/>
          </a:solidFill>
        </p:spPr>
        <p:txBody>
          <a:bodyPr wrap="square">
            <a:spAutoFit/>
          </a:bodyPr>
          <a:lstStyle/>
          <a:p>
            <a:pPr algn="ctr"/>
            <a:r>
              <a:rPr lang="en-IN" sz="1400" b="1" dirty="0">
                <a:solidFill>
                  <a:schemeClr val="bg1"/>
                </a:solidFill>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5386EB48-E0CB-6019-3DF6-4BA65D359863}"/>
              </a:ext>
            </a:extLst>
          </p:cNvPr>
          <p:cNvGraphicFramePr/>
          <p:nvPr/>
        </p:nvGraphicFramePr>
        <p:xfrm>
          <a:off x="3676501" y="1278837"/>
          <a:ext cx="4805025" cy="241357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B795D316-8B9F-5FDE-EE07-2481A5AC5E23}"/>
              </a:ext>
            </a:extLst>
          </p:cNvPr>
          <p:cNvSpPr txBox="1"/>
          <p:nvPr/>
        </p:nvSpPr>
        <p:spPr>
          <a:xfrm>
            <a:off x="5013738" y="2347883"/>
            <a:ext cx="1065275" cy="523220"/>
          </a:xfrm>
          <a:prstGeom prst="rect">
            <a:avLst/>
          </a:prstGeom>
          <a:noFill/>
        </p:spPr>
        <p:txBody>
          <a:bodyPr wrap="square">
            <a:spAutoFit/>
          </a:bodyPr>
          <a:lstStyle/>
          <a:p>
            <a:pPr algn="ctr"/>
            <a:r>
              <a:rPr lang="en-IN" sz="1400" b="1" dirty="0">
                <a:latin typeface="Arial" panose="020B0604020202020204" pitchFamily="34" charset="0"/>
                <a:cs typeface="Arial" panose="020B0604020202020204" pitchFamily="34" charset="0"/>
              </a:rPr>
              <a:t>$ 718 Million</a:t>
            </a:r>
            <a:endParaRPr lang="en-IN" b="1"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DDD2378E-84AD-2DA5-4243-3F066424C8DF}"/>
              </a:ext>
            </a:extLst>
          </p:cNvPr>
          <p:cNvGraphicFramePr/>
          <p:nvPr/>
        </p:nvGraphicFramePr>
        <p:xfrm>
          <a:off x="8641748" y="1278837"/>
          <a:ext cx="2904153" cy="24135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BF852C9-24AB-C271-92B7-7B6BF080EDE8}"/>
              </a:ext>
            </a:extLst>
          </p:cNvPr>
          <p:cNvGraphicFramePr/>
          <p:nvPr/>
        </p:nvGraphicFramePr>
        <p:xfrm>
          <a:off x="3676501" y="3999372"/>
          <a:ext cx="7847518" cy="1664309"/>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ADD2A0F4-29B2-5F54-249F-0C81749F7ADE}"/>
              </a:ext>
            </a:extLst>
          </p:cNvPr>
          <p:cNvSpPr txBox="1"/>
          <p:nvPr/>
        </p:nvSpPr>
        <p:spPr>
          <a:xfrm>
            <a:off x="3676501" y="3815504"/>
            <a:ext cx="7847518" cy="276999"/>
          </a:xfrm>
          <a:prstGeom prst="rect">
            <a:avLst/>
          </a:prstGeom>
          <a:solidFill>
            <a:schemeClr val="accent2"/>
          </a:solidFill>
        </p:spPr>
        <p:txBody>
          <a:bodyPr wrap="square">
            <a:spAutoFit/>
          </a:bodyPr>
          <a:lstStyle/>
          <a:p>
            <a:pPr algn="ctr" rtl="0">
              <a:defRPr sz="1400" b="0" i="0" u="none" strike="noStrike" kern="1200" spc="0" baseline="0">
                <a:solidFill>
                  <a:prstClr val="black"/>
                </a:solidFill>
                <a:latin typeface="+mn-lt"/>
                <a:ea typeface="+mn-ea"/>
                <a:cs typeface="+mn-cs"/>
              </a:defRPr>
            </a:pPr>
            <a:r>
              <a:rPr lang="en-US" sz="1200" b="1" dirty="0">
                <a:solidFill>
                  <a:schemeClr val="bg1"/>
                </a:solidFill>
                <a:latin typeface="Arial" panose="020B0604020202020204" pitchFamily="34" charset="0"/>
                <a:cs typeface="Arial" panose="020B0604020202020204" pitchFamily="34" charset="0"/>
              </a:rPr>
              <a:t>Sales </a:t>
            </a:r>
            <a:r>
              <a:rPr lang="en-US" sz="1200" b="1" baseline="0" dirty="0">
                <a:solidFill>
                  <a:schemeClr val="bg1"/>
                </a:solidFill>
                <a:latin typeface="Arial" panose="020B0604020202020204" pitchFamily="34" charset="0"/>
                <a:cs typeface="Arial" panose="020B0604020202020204" pitchFamily="34" charset="0"/>
              </a:rPr>
              <a:t> by Product Categories in 2021</a:t>
            </a:r>
            <a:endParaRPr lang="en-US" sz="1200" b="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B6CBF71-1612-8B99-B3C6-FEBE08E26444}"/>
              </a:ext>
            </a:extLst>
          </p:cNvPr>
          <p:cNvSpPr txBox="1"/>
          <p:nvPr/>
        </p:nvSpPr>
        <p:spPr>
          <a:xfrm>
            <a:off x="6360966" y="4154673"/>
            <a:ext cx="1252814" cy="1350388"/>
          </a:xfrm>
          <a:prstGeom prst="rect">
            <a:avLst/>
          </a:prstGeom>
          <a:noFill/>
          <a:ln>
            <a:solidFill>
              <a:schemeClr val="accent2"/>
            </a:solidFill>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72070A3-80EC-E06E-8285-1A48FA4F8F6B}"/>
              </a:ext>
            </a:extLst>
          </p:cNvPr>
          <p:cNvSpPr txBox="1"/>
          <p:nvPr/>
        </p:nvSpPr>
        <p:spPr>
          <a:xfrm>
            <a:off x="612648" y="3905103"/>
            <a:ext cx="2921321" cy="2246769"/>
          </a:xfrm>
          <a:prstGeom prst="rect">
            <a:avLst/>
          </a:prstGeom>
          <a:solidFill>
            <a:schemeClr val="bg2">
              <a:alpha val="10000"/>
            </a:schemeClr>
          </a:solidFill>
          <a:ln>
            <a:solidFill>
              <a:schemeClr val="bg2"/>
            </a:solidFill>
          </a:ln>
        </p:spPr>
        <p:txBody>
          <a:bodyPr wrap="square" anchor="ctr">
            <a:spAutoFit/>
          </a:bodyPr>
          <a:lstStyle/>
          <a:p>
            <a:pPr marL="171450" indent="-171450" algn="just">
              <a:spcBef>
                <a:spcPts val="600"/>
              </a:spcBef>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Men’s Street Footwear</a:t>
            </a: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Women’s Apparel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Men’s Athletic Foot ware </a:t>
            </a:r>
            <a:r>
              <a:rPr lang="en-IN" sz="1200" dirty="0">
                <a:latin typeface="Arial" panose="020B0604020202020204" pitchFamily="34" charset="0"/>
                <a:cs typeface="Arial" panose="020B0604020202020204" pitchFamily="34" charset="0"/>
              </a:rPr>
              <a:t>are the top three categories with highest sales value, together accounting for 60% of the total sales </a:t>
            </a:r>
          </a:p>
          <a:p>
            <a:pPr marL="171450" indent="-171450" algn="just">
              <a:spcBef>
                <a:spcPts val="6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Compared to the year 2020, the sales by categories has been almost similar</a:t>
            </a:r>
          </a:p>
          <a:p>
            <a:pPr marL="171450" indent="-171450" algn="just">
              <a:spcBef>
                <a:spcPts val="6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The product categories had the similar trend in terms of number of units sold and sales value</a:t>
            </a:r>
            <a:endParaRPr lang="en-IN"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FFFA9D-C743-99D9-CBF7-397EF308576D}"/>
              </a:ext>
            </a:extLst>
          </p:cNvPr>
          <p:cNvSpPr txBox="1"/>
          <p:nvPr/>
        </p:nvSpPr>
        <p:spPr>
          <a:xfrm>
            <a:off x="8641748" y="1002880"/>
            <a:ext cx="2904153" cy="276999"/>
          </a:xfrm>
          <a:prstGeom prst="rect">
            <a:avLst/>
          </a:prstGeom>
          <a:solidFill>
            <a:schemeClr val="accent2"/>
          </a:solidFill>
        </p:spPr>
        <p:txBody>
          <a:bodyPr wrap="square">
            <a:spAutoFit/>
          </a:bodyPr>
          <a:lstStyle/>
          <a:p>
            <a:pPr algn="ctr"/>
            <a:r>
              <a:rPr lang="en-IN" sz="1200" b="1" dirty="0">
                <a:solidFill>
                  <a:schemeClr val="bg1"/>
                </a:solidFill>
                <a:latin typeface="Arial" panose="020B0604020202020204" pitchFamily="34" charset="0"/>
                <a:cs typeface="Arial" panose="020B0604020202020204" pitchFamily="34" charset="0"/>
              </a:rPr>
              <a:t>Y-O-Y Growth in Sales</a:t>
            </a:r>
            <a:endParaRPr lang="en-IN" sz="1600" b="1"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A264766D-E5B7-EB84-4691-3C7CC601BB60}"/>
              </a:ext>
            </a:extLst>
          </p:cNvPr>
          <p:cNvGrpSpPr/>
          <p:nvPr/>
        </p:nvGrpSpPr>
        <p:grpSpPr>
          <a:xfrm>
            <a:off x="3676502" y="5723937"/>
            <a:ext cx="7844740" cy="892559"/>
            <a:chOff x="3676502" y="5723937"/>
            <a:chExt cx="7844740" cy="1079936"/>
          </a:xfrm>
        </p:grpSpPr>
        <p:sp>
          <p:nvSpPr>
            <p:cNvPr id="18" name="TextBox 17">
              <a:extLst>
                <a:ext uri="{FF2B5EF4-FFF2-40B4-BE49-F238E27FC236}">
                  <a16:creationId xmlns:a16="http://schemas.microsoft.com/office/drawing/2014/main" id="{31A5F7B9-2428-70C3-3807-21BC50F0D18B}"/>
                </a:ext>
              </a:extLst>
            </p:cNvPr>
            <p:cNvSpPr txBox="1"/>
            <p:nvPr/>
          </p:nvSpPr>
          <p:spPr>
            <a:xfrm>
              <a:off x="4111150" y="5723939"/>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$16		$95</a:t>
              </a:r>
            </a:p>
          </p:txBody>
        </p:sp>
        <p:sp>
          <p:nvSpPr>
            <p:cNvPr id="19" name="TextBox 18">
              <a:extLst>
                <a:ext uri="{FF2B5EF4-FFF2-40B4-BE49-F238E27FC236}">
                  <a16:creationId xmlns:a16="http://schemas.microsoft.com/office/drawing/2014/main" id="{9A45EC46-EBF2-B93D-5CF5-38E00C184972}"/>
                </a:ext>
              </a:extLst>
            </p:cNvPr>
            <p:cNvSpPr txBox="1"/>
            <p:nvPr/>
          </p:nvSpPr>
          <p:spPr>
            <a:xfrm rot="16200000">
              <a:off x="3578721" y="5821721"/>
              <a:ext cx="564893" cy="369332"/>
            </a:xfrm>
            <a:prstGeom prst="rect">
              <a:avLst/>
            </a:prstGeom>
            <a:solidFill>
              <a:schemeClr val="bg2">
                <a:alpha val="10000"/>
              </a:schemeClr>
            </a:solidFill>
            <a:ln>
              <a:solidFill>
                <a:schemeClr val="bg2"/>
              </a:solidFill>
            </a:ln>
          </p:spPr>
          <p:txBody>
            <a:bodyPr wrap="square" anchor="ctr">
              <a:spAutoFit/>
            </a:bodyPr>
            <a:lstStyle/>
            <a:p>
              <a:pPr algn="ctr"/>
              <a:r>
                <a:rPr lang="en-IN" sz="900" dirty="0">
                  <a:latin typeface="Arial" panose="020B0604020202020204" pitchFamily="34" charset="0"/>
                  <a:cs typeface="Arial" panose="020B0604020202020204" pitchFamily="34" charset="0"/>
                </a:rPr>
                <a:t>Price Range</a:t>
              </a:r>
            </a:p>
          </p:txBody>
        </p:sp>
        <p:sp>
          <p:nvSpPr>
            <p:cNvPr id="20" name="TextBox 19">
              <a:extLst>
                <a:ext uri="{FF2B5EF4-FFF2-40B4-BE49-F238E27FC236}">
                  <a16:creationId xmlns:a16="http://schemas.microsoft.com/office/drawing/2014/main" id="{C198D00B-3A07-B980-A77B-A7C50451F7D7}"/>
                </a:ext>
              </a:extLst>
            </p:cNvPr>
            <p:cNvSpPr txBox="1"/>
            <p:nvPr/>
          </p:nvSpPr>
          <p:spPr>
            <a:xfrm>
              <a:off x="5376643" y="5723938"/>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$11		$95</a:t>
              </a:r>
            </a:p>
          </p:txBody>
        </p:sp>
        <p:sp>
          <p:nvSpPr>
            <p:cNvPr id="21" name="TextBox 20">
              <a:extLst>
                <a:ext uri="{FF2B5EF4-FFF2-40B4-BE49-F238E27FC236}">
                  <a16:creationId xmlns:a16="http://schemas.microsoft.com/office/drawing/2014/main" id="{30CCCF27-0679-B2FD-70B9-183B46E6045D}"/>
                </a:ext>
              </a:extLst>
            </p:cNvPr>
            <p:cNvSpPr txBox="1"/>
            <p:nvPr/>
          </p:nvSpPr>
          <p:spPr>
            <a:xfrm>
              <a:off x="6602154" y="5723938"/>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$42		$95</a:t>
              </a:r>
            </a:p>
          </p:txBody>
        </p:sp>
        <p:sp>
          <p:nvSpPr>
            <p:cNvPr id="22" name="TextBox 21">
              <a:extLst>
                <a:ext uri="{FF2B5EF4-FFF2-40B4-BE49-F238E27FC236}">
                  <a16:creationId xmlns:a16="http://schemas.microsoft.com/office/drawing/2014/main" id="{9B26D454-6FEC-2B34-E8B5-846100568EE0}"/>
                </a:ext>
              </a:extLst>
            </p:cNvPr>
            <p:cNvSpPr txBox="1"/>
            <p:nvPr/>
          </p:nvSpPr>
          <p:spPr>
            <a:xfrm>
              <a:off x="7827665"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$14		$110</a:t>
              </a:r>
            </a:p>
          </p:txBody>
        </p:sp>
        <p:sp>
          <p:nvSpPr>
            <p:cNvPr id="23" name="TextBox 22">
              <a:extLst>
                <a:ext uri="{FF2B5EF4-FFF2-40B4-BE49-F238E27FC236}">
                  <a16:creationId xmlns:a16="http://schemas.microsoft.com/office/drawing/2014/main" id="{FDB9DB65-D60A-62BE-8D67-A2EAB3B53305}"/>
                </a:ext>
              </a:extLst>
            </p:cNvPr>
            <p:cNvSpPr txBox="1"/>
            <p:nvPr/>
          </p:nvSpPr>
          <p:spPr>
            <a:xfrm>
              <a:off x="9086311"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$7		$90</a:t>
              </a:r>
            </a:p>
          </p:txBody>
        </p:sp>
        <p:sp>
          <p:nvSpPr>
            <p:cNvPr id="24" name="TextBox 23">
              <a:extLst>
                <a:ext uri="{FF2B5EF4-FFF2-40B4-BE49-F238E27FC236}">
                  <a16:creationId xmlns:a16="http://schemas.microsoft.com/office/drawing/2014/main" id="{6AEF8A8B-784F-790E-F5A3-3B4CD66F2FEA}"/>
                </a:ext>
              </a:extLst>
            </p:cNvPr>
            <p:cNvSpPr txBox="1"/>
            <p:nvPr/>
          </p:nvSpPr>
          <p:spPr>
            <a:xfrm>
              <a:off x="10344957"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$7		$95</a:t>
              </a:r>
            </a:p>
          </p:txBody>
        </p:sp>
        <p:sp>
          <p:nvSpPr>
            <p:cNvPr id="25" name="TextBox 24">
              <a:extLst>
                <a:ext uri="{FF2B5EF4-FFF2-40B4-BE49-F238E27FC236}">
                  <a16:creationId xmlns:a16="http://schemas.microsoft.com/office/drawing/2014/main" id="{3760A89C-6E48-E958-A7BB-E64C91EDA4CF}"/>
                </a:ext>
              </a:extLst>
            </p:cNvPr>
            <p:cNvSpPr txBox="1"/>
            <p:nvPr/>
          </p:nvSpPr>
          <p:spPr>
            <a:xfrm rot="16200000">
              <a:off x="3621093" y="6379133"/>
              <a:ext cx="480149" cy="369332"/>
            </a:xfrm>
            <a:prstGeom prst="rect">
              <a:avLst/>
            </a:prstGeom>
            <a:solidFill>
              <a:schemeClr val="bg2">
                <a:alpha val="10000"/>
              </a:schemeClr>
            </a:solidFill>
            <a:ln>
              <a:solidFill>
                <a:schemeClr val="bg2"/>
              </a:solidFill>
            </a:ln>
          </p:spPr>
          <p:txBody>
            <a:bodyPr wrap="square" anchor="ctr">
              <a:spAutoFit/>
            </a:bodyPr>
            <a:lstStyle/>
            <a:p>
              <a:pPr algn="ctr"/>
              <a:r>
                <a:rPr lang="en-IN" sz="900" dirty="0">
                  <a:latin typeface="Arial" panose="020B0604020202020204" pitchFamily="34" charset="0"/>
                  <a:cs typeface="Arial" panose="020B0604020202020204" pitchFamily="34" charset="0"/>
                </a:rPr>
                <a:t>Units Sold</a:t>
              </a:r>
            </a:p>
          </p:txBody>
        </p:sp>
        <p:sp>
          <p:nvSpPr>
            <p:cNvPr id="26" name="TextBox 25">
              <a:extLst>
                <a:ext uri="{FF2B5EF4-FFF2-40B4-BE49-F238E27FC236}">
                  <a16:creationId xmlns:a16="http://schemas.microsoft.com/office/drawing/2014/main" id="{054B3919-6003-773C-86A8-A88EF5E0FFE3}"/>
                </a:ext>
              </a:extLst>
            </p:cNvPr>
            <p:cNvSpPr txBox="1"/>
            <p:nvPr/>
          </p:nvSpPr>
          <p:spPr>
            <a:xfrm>
              <a:off x="4131141" y="6438222"/>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2,45,456 (12%)</a:t>
              </a:r>
              <a:endParaRPr lang="en-IN" sz="105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164112B-BAA4-E8FA-E805-878DEE79954B}"/>
                </a:ext>
              </a:extLst>
            </p:cNvPr>
            <p:cNvSpPr txBox="1"/>
            <p:nvPr/>
          </p:nvSpPr>
          <p:spPr>
            <a:xfrm>
              <a:off x="5405877"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3,53,766 (18%)</a:t>
              </a:r>
            </a:p>
          </p:txBody>
        </p:sp>
        <p:sp>
          <p:nvSpPr>
            <p:cNvPr id="28" name="TextBox 27">
              <a:extLst>
                <a:ext uri="{FF2B5EF4-FFF2-40B4-BE49-F238E27FC236}">
                  <a16:creationId xmlns:a16="http://schemas.microsoft.com/office/drawing/2014/main" id="{E27A5CE0-80B4-1106-FE46-A77477B6DDE3}"/>
                </a:ext>
              </a:extLst>
            </p:cNvPr>
            <p:cNvSpPr txBox="1"/>
            <p:nvPr/>
          </p:nvSpPr>
          <p:spPr>
            <a:xfrm>
              <a:off x="6615298"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4,94,134 (25%)</a:t>
              </a:r>
            </a:p>
          </p:txBody>
        </p:sp>
        <p:sp>
          <p:nvSpPr>
            <p:cNvPr id="29" name="TextBox 28">
              <a:extLst>
                <a:ext uri="{FF2B5EF4-FFF2-40B4-BE49-F238E27FC236}">
                  <a16:creationId xmlns:a16="http://schemas.microsoft.com/office/drawing/2014/main" id="{F696CE35-4796-5E57-C8DB-D1134BE55BF4}"/>
                </a:ext>
              </a:extLst>
            </p:cNvPr>
            <p:cNvSpPr txBox="1"/>
            <p:nvPr/>
          </p:nvSpPr>
          <p:spPr>
            <a:xfrm>
              <a:off x="7827665"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3,53,619 (18%)</a:t>
              </a:r>
            </a:p>
          </p:txBody>
        </p:sp>
        <p:sp>
          <p:nvSpPr>
            <p:cNvPr id="30" name="TextBox 29">
              <a:extLst>
                <a:ext uri="{FF2B5EF4-FFF2-40B4-BE49-F238E27FC236}">
                  <a16:creationId xmlns:a16="http://schemas.microsoft.com/office/drawing/2014/main" id="{A8A99029-A2B3-FE69-5BAF-516DF61D5FF6}"/>
                </a:ext>
              </a:extLst>
            </p:cNvPr>
            <p:cNvSpPr txBox="1"/>
            <p:nvPr/>
          </p:nvSpPr>
          <p:spPr>
            <a:xfrm>
              <a:off x="9086311" y="6434959"/>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2,53,059 (13%)</a:t>
              </a:r>
            </a:p>
          </p:txBody>
        </p:sp>
        <p:sp>
          <p:nvSpPr>
            <p:cNvPr id="31" name="TextBox 30">
              <a:extLst>
                <a:ext uri="{FF2B5EF4-FFF2-40B4-BE49-F238E27FC236}">
                  <a16:creationId xmlns:a16="http://schemas.microsoft.com/office/drawing/2014/main" id="{79FA5B44-C3D5-5DDC-F3B0-238927075C0D}"/>
                </a:ext>
              </a:extLst>
            </p:cNvPr>
            <p:cNvSpPr txBox="1"/>
            <p:nvPr/>
          </p:nvSpPr>
          <p:spPr>
            <a:xfrm>
              <a:off x="10361047" y="6435911"/>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3,16,478 (16%)</a:t>
              </a:r>
            </a:p>
          </p:txBody>
        </p:sp>
      </p:grpSp>
      <p:sp>
        <p:nvSpPr>
          <p:cNvPr id="32" name="TextBox 31">
            <a:extLst>
              <a:ext uri="{FF2B5EF4-FFF2-40B4-BE49-F238E27FC236}">
                <a16:creationId xmlns:a16="http://schemas.microsoft.com/office/drawing/2014/main" id="{BB563104-AA7F-7FD0-A038-BF52B4BFFA3D}"/>
              </a:ext>
            </a:extLst>
          </p:cNvPr>
          <p:cNvSpPr txBox="1"/>
          <p:nvPr/>
        </p:nvSpPr>
        <p:spPr>
          <a:xfrm flipH="1">
            <a:off x="547332" y="1001838"/>
            <a:ext cx="72000" cy="5150034"/>
          </a:xfrm>
          <a:prstGeom prst="rect">
            <a:avLst/>
          </a:prstGeom>
          <a:solidFill>
            <a:schemeClr val="accent2"/>
          </a:solidFill>
        </p:spPr>
        <p:txBody>
          <a:bodyPr wrap="square">
            <a:spAutoFit/>
          </a:bodyPr>
          <a:lstStyle/>
          <a:p>
            <a:pPr algn="ctr"/>
            <a:endParaRPr lang="en-IN" b="1" dirty="0">
              <a:latin typeface="Arial" panose="020B0604020202020204" pitchFamily="34" charset="0"/>
              <a:cs typeface="Arial" panose="020B0604020202020204" pitchFamily="34" charset="0"/>
            </a:endParaRPr>
          </a:p>
        </p:txBody>
      </p:sp>
      <p:sp>
        <p:nvSpPr>
          <p:cNvPr id="35" name="Title 25">
            <a:extLst>
              <a:ext uri="{FF2B5EF4-FFF2-40B4-BE49-F238E27FC236}">
                <a16:creationId xmlns:a16="http://schemas.microsoft.com/office/drawing/2014/main" id="{5FBC17B1-A843-1352-7C6D-2C26DF849768}"/>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a:t>
            </a:r>
          </a:p>
        </p:txBody>
      </p:sp>
    </p:spTree>
    <p:extLst>
      <p:ext uri="{BB962C8B-B14F-4D97-AF65-F5344CB8AC3E}">
        <p14:creationId xmlns:p14="http://schemas.microsoft.com/office/powerpoint/2010/main" val="79625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C34FB2F5-E086-7292-7601-16ED0B705BC6}"/>
              </a:ext>
            </a:extLst>
          </p:cNvPr>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3200" b="1" kern="1200" dirty="0">
                <a:solidFill>
                  <a:schemeClr val="tx1"/>
                </a:solidFill>
                <a:latin typeface="+mj-lt"/>
                <a:ea typeface="+mj-ea"/>
                <a:cs typeface="+mj-cs"/>
              </a:rPr>
              <a:t>Exploratory Data Analysis - </a:t>
            </a:r>
            <a:r>
              <a:rPr lang="en-IN" altLang="en-US" sz="3200" b="1" kern="1200" dirty="0">
                <a:solidFill>
                  <a:srgbClr val="0070C0"/>
                </a:solidFill>
                <a:latin typeface="+mj-lt"/>
                <a:ea typeface="+mj-ea"/>
                <a:cs typeface="+mj-cs"/>
              </a:rPr>
              <a:t>Bivariate</a:t>
            </a:r>
          </a:p>
        </p:txBody>
      </p:sp>
      <p:sp>
        <p:nvSpPr>
          <p:cNvPr id="6" name="TextBox 5">
            <a:extLst>
              <a:ext uri="{FF2B5EF4-FFF2-40B4-BE49-F238E27FC236}">
                <a16:creationId xmlns:a16="http://schemas.microsoft.com/office/drawing/2014/main" id="{2A3A9247-8765-9FBE-D786-8642E4D6575F}"/>
              </a:ext>
            </a:extLst>
          </p:cNvPr>
          <p:cNvSpPr txBox="1"/>
          <p:nvPr/>
        </p:nvSpPr>
        <p:spPr>
          <a:xfrm>
            <a:off x="3676501" y="984013"/>
            <a:ext cx="7824325" cy="216000"/>
          </a:xfrm>
          <a:prstGeom prst="rect">
            <a:avLst/>
          </a:prstGeom>
          <a:solidFill>
            <a:schemeClr val="accent2"/>
          </a:solidFill>
        </p:spPr>
        <p:txBody>
          <a:bodyPr wrap="square" anchor="ctr">
            <a:spAutoFit/>
          </a:bodyPr>
          <a:lstStyle/>
          <a:p>
            <a:pPr algn="ctr"/>
            <a:r>
              <a:rPr lang="en-IN" sz="1200" b="1" dirty="0">
                <a:solidFill>
                  <a:schemeClr val="bg1"/>
                </a:solidFill>
                <a:latin typeface="Arial" panose="020B0604020202020204" pitchFamily="34" charset="0"/>
                <a:cs typeface="Arial" panose="020B0604020202020204" pitchFamily="34" charset="0"/>
              </a:rPr>
              <a:t>Product-wise Sales Channel </a:t>
            </a:r>
            <a:endParaRPr lang="en-IN" sz="16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FF870A4-195B-711C-8A50-F4416CEAF8E4}"/>
              </a:ext>
            </a:extLst>
          </p:cNvPr>
          <p:cNvSpPr txBox="1"/>
          <p:nvPr/>
        </p:nvSpPr>
        <p:spPr>
          <a:xfrm>
            <a:off x="559240" y="1350363"/>
            <a:ext cx="2921321" cy="1831271"/>
          </a:xfrm>
          <a:prstGeom prst="rect">
            <a:avLst/>
          </a:prstGeom>
          <a:solidFill>
            <a:schemeClr val="bg2">
              <a:alpha val="15000"/>
            </a:schemeClr>
          </a:solidFill>
          <a:ln>
            <a:solidFill>
              <a:schemeClr val="bg2"/>
            </a:solidFill>
          </a:ln>
        </p:spPr>
        <p:txBody>
          <a:bodyPr wrap="square" anchor="ctr">
            <a:spAutoFit/>
          </a:bodyPr>
          <a:lstStyle/>
          <a:p>
            <a:pPr marL="171450" indent="-171450" algn="just">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In-store, Online and Outlet Sales Channel</a:t>
            </a:r>
            <a:r>
              <a:rPr lang="en-IN" sz="1200" dirty="0">
                <a:latin typeface="Arial" panose="020B0604020202020204" pitchFamily="34" charset="0"/>
                <a:cs typeface="Arial" panose="020B0604020202020204" pitchFamily="34" charset="0"/>
              </a:rPr>
              <a:t>: Men’s street foot ware and women’s apparel, were the top two categories with highest sales value in across all the three channels for 2021</a:t>
            </a:r>
          </a:p>
          <a:p>
            <a:pPr marL="171450" indent="-171450" algn="just">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In-store and Online sales channel </a:t>
            </a:r>
            <a:r>
              <a:rPr lang="en-IN" sz="1200" dirty="0">
                <a:latin typeface="Arial" panose="020B0604020202020204" pitchFamily="34" charset="0"/>
                <a:cs typeface="Arial" panose="020B0604020202020204" pitchFamily="34" charset="0"/>
              </a:rPr>
              <a:t>have the </a:t>
            </a:r>
            <a:r>
              <a:rPr lang="en-IN" sz="1200" b="1" dirty="0">
                <a:latin typeface="Arial" panose="020B0604020202020204" pitchFamily="34" charset="0"/>
                <a:cs typeface="Arial" panose="020B0604020202020204" pitchFamily="34" charset="0"/>
              </a:rPr>
              <a:t>most reach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higher monetization </a:t>
            </a:r>
            <a:r>
              <a:rPr lang="en-IN" sz="1200" dirty="0">
                <a:latin typeface="Arial" panose="020B0604020202020204" pitchFamily="34" charset="0"/>
                <a:cs typeface="Arial" panose="020B0604020202020204" pitchFamily="34" charset="0"/>
              </a:rPr>
              <a:t>compared to outlet based sales channel</a:t>
            </a:r>
          </a:p>
        </p:txBody>
      </p:sp>
      <p:sp>
        <p:nvSpPr>
          <p:cNvPr id="8" name="TextBox 7">
            <a:extLst>
              <a:ext uri="{FF2B5EF4-FFF2-40B4-BE49-F238E27FC236}">
                <a16:creationId xmlns:a16="http://schemas.microsoft.com/office/drawing/2014/main" id="{29AA1D8D-0269-1020-2850-EEE9EF306567}"/>
              </a:ext>
            </a:extLst>
          </p:cNvPr>
          <p:cNvSpPr txBox="1"/>
          <p:nvPr/>
        </p:nvSpPr>
        <p:spPr>
          <a:xfrm>
            <a:off x="617766" y="1001838"/>
            <a:ext cx="1660603" cy="307777"/>
          </a:xfrm>
          <a:prstGeom prst="rect">
            <a:avLst/>
          </a:prstGeom>
          <a:solidFill>
            <a:schemeClr val="accent2"/>
          </a:solidFill>
        </p:spPr>
        <p:txBody>
          <a:bodyPr wrap="square">
            <a:spAutoFit/>
          </a:bodyPr>
          <a:lstStyle/>
          <a:p>
            <a:pPr algn="ctr"/>
            <a:r>
              <a:rPr lang="en-IN" sz="1400" b="1" dirty="0">
                <a:solidFill>
                  <a:schemeClr val="bg1"/>
                </a:solidFill>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66C2E43-17ED-87B9-18D1-D0352AFDE226}"/>
              </a:ext>
            </a:extLst>
          </p:cNvPr>
          <p:cNvSpPr txBox="1"/>
          <p:nvPr/>
        </p:nvSpPr>
        <p:spPr>
          <a:xfrm>
            <a:off x="3681534" y="3055673"/>
            <a:ext cx="7819291" cy="216000"/>
          </a:xfrm>
          <a:prstGeom prst="rect">
            <a:avLst/>
          </a:prstGeom>
          <a:solidFill>
            <a:schemeClr val="accent2"/>
          </a:solidFill>
        </p:spPr>
        <p:txBody>
          <a:bodyPr wrap="square" anchor="ctr">
            <a:spAutoFit/>
          </a:bodyPr>
          <a:lstStyle/>
          <a:p>
            <a:pPr algn="ctr" rtl="0">
              <a:defRPr sz="1000" b="0" i="0" u="none" strike="noStrike" kern="1200" spc="0" baseline="0">
                <a:solidFill>
                  <a:prstClr val="black"/>
                </a:solidFill>
                <a:latin typeface="Arial" panose="020B0604020202020204" pitchFamily="34" charset="0"/>
                <a:ea typeface="+mn-ea"/>
                <a:cs typeface="Arial" panose="020B0604020202020204" pitchFamily="34" charset="0"/>
              </a:defRPr>
            </a:pPr>
            <a:r>
              <a:rPr lang="en-US" sz="1200" b="1" dirty="0">
                <a:solidFill>
                  <a:schemeClr val="bg1"/>
                </a:solidFill>
              </a:rPr>
              <a:t>Top 2 product categories</a:t>
            </a:r>
            <a:r>
              <a:rPr lang="en-US" sz="1200" b="1" baseline="0" dirty="0">
                <a:solidFill>
                  <a:schemeClr val="bg1"/>
                </a:solidFill>
              </a:rPr>
              <a:t> with highest OP % generated through different Sales Channel</a:t>
            </a:r>
            <a:endParaRPr lang="en-US" sz="1200" b="1" dirty="0">
              <a:solidFill>
                <a:schemeClr val="bg1"/>
              </a:solidFill>
            </a:endParaRPr>
          </a:p>
        </p:txBody>
      </p:sp>
      <p:graphicFrame>
        <p:nvGraphicFramePr>
          <p:cNvPr id="10" name="Chart 9">
            <a:extLst>
              <a:ext uri="{FF2B5EF4-FFF2-40B4-BE49-F238E27FC236}">
                <a16:creationId xmlns:a16="http://schemas.microsoft.com/office/drawing/2014/main" id="{952D355E-A7D9-86DA-7817-93DA695A7BCD}"/>
              </a:ext>
            </a:extLst>
          </p:cNvPr>
          <p:cNvGraphicFramePr/>
          <p:nvPr/>
        </p:nvGraphicFramePr>
        <p:xfrm>
          <a:off x="3676502" y="1237812"/>
          <a:ext cx="2500363" cy="16666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A89ED328-1244-9DBC-71BB-A0971BC5FB49}"/>
              </a:ext>
            </a:extLst>
          </p:cNvPr>
          <p:cNvGraphicFramePr/>
          <p:nvPr/>
        </p:nvGraphicFramePr>
        <p:xfrm>
          <a:off x="6176865" y="1237225"/>
          <a:ext cx="2419809" cy="16666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A6C4836-6E35-79CB-0BF0-DAB320DD1105}"/>
              </a:ext>
            </a:extLst>
          </p:cNvPr>
          <p:cNvGraphicFramePr/>
          <p:nvPr/>
        </p:nvGraphicFramePr>
        <p:xfrm>
          <a:off x="8596674" y="1248869"/>
          <a:ext cx="2904153" cy="1655038"/>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C4019C47-7867-E421-12B7-EFCDAAC6A672}"/>
              </a:ext>
            </a:extLst>
          </p:cNvPr>
          <p:cNvSpPr txBox="1"/>
          <p:nvPr/>
        </p:nvSpPr>
        <p:spPr>
          <a:xfrm>
            <a:off x="3785716" y="2033240"/>
            <a:ext cx="2310284"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412A342-5F86-6FDB-7A7B-CFF4B9699C51}"/>
              </a:ext>
            </a:extLst>
          </p:cNvPr>
          <p:cNvSpPr txBox="1"/>
          <p:nvPr/>
        </p:nvSpPr>
        <p:spPr>
          <a:xfrm>
            <a:off x="6232758" y="2033239"/>
            <a:ext cx="2167975"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C64AE05-1207-DCE1-72F7-0B1B811FEB2B}"/>
              </a:ext>
            </a:extLst>
          </p:cNvPr>
          <p:cNvSpPr txBox="1"/>
          <p:nvPr/>
        </p:nvSpPr>
        <p:spPr>
          <a:xfrm>
            <a:off x="8723883" y="2033238"/>
            <a:ext cx="2776943"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AA2F445-AB30-C81B-6445-5BA072E1AAAB}"/>
              </a:ext>
            </a:extLst>
          </p:cNvPr>
          <p:cNvSpPr txBox="1"/>
          <p:nvPr/>
        </p:nvSpPr>
        <p:spPr>
          <a:xfrm>
            <a:off x="5662128" y="2073896"/>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46%</a:t>
            </a:r>
            <a:endParaRPr lang="en-IN" sz="105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8EC2E49-018C-7B4B-7621-4152036F0E3C}"/>
              </a:ext>
            </a:extLst>
          </p:cNvPr>
          <p:cNvSpPr txBox="1"/>
          <p:nvPr/>
        </p:nvSpPr>
        <p:spPr>
          <a:xfrm>
            <a:off x="7972412" y="2077027"/>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43%</a:t>
            </a:r>
            <a:endParaRPr lang="en-IN" sz="105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AD7F0B3-3914-55C5-E18E-19A89646B585}"/>
              </a:ext>
            </a:extLst>
          </p:cNvPr>
          <p:cNvSpPr txBox="1"/>
          <p:nvPr/>
        </p:nvSpPr>
        <p:spPr>
          <a:xfrm>
            <a:off x="11063138" y="2092001"/>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42%</a:t>
            </a:r>
            <a:endParaRPr lang="en-IN" sz="105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FDDEC57-AC49-4457-C018-A9A079DA33DE}"/>
              </a:ext>
            </a:extLst>
          </p:cNvPr>
          <p:cNvSpPr txBox="1"/>
          <p:nvPr/>
        </p:nvSpPr>
        <p:spPr>
          <a:xfrm>
            <a:off x="607952" y="3224296"/>
            <a:ext cx="2861995" cy="2831544"/>
          </a:xfrm>
          <a:prstGeom prst="rect">
            <a:avLst/>
          </a:prstGeom>
          <a:solidFill>
            <a:schemeClr val="bg2">
              <a:alpha val="15000"/>
            </a:schemeClr>
          </a:solidFill>
          <a:ln>
            <a:solidFill>
              <a:schemeClr val="bg2"/>
            </a:solidFill>
          </a:ln>
        </p:spPr>
        <p:txBody>
          <a:bodyPr wrap="square" anchor="ctr">
            <a:spAutoFit/>
          </a:bodyPr>
          <a:lstStyle/>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In sync with the previous analysis, the Operating Profit generated from the three channels, is highest from In-store method, followed closely by Online channel  </a:t>
            </a:r>
          </a:p>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Clearly, </a:t>
            </a:r>
            <a:r>
              <a:rPr lang="en-IN" sz="1200" b="1" dirty="0">
                <a:latin typeface="Arial" panose="020B0604020202020204" pitchFamily="34" charset="0"/>
                <a:cs typeface="Arial" panose="020B0604020202020204" pitchFamily="34" charset="0"/>
              </a:rPr>
              <a:t>Men’s Street Foot wear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Women’s Apparel</a:t>
            </a:r>
            <a:r>
              <a:rPr lang="en-IN" sz="1200" dirty="0">
                <a:latin typeface="Arial" panose="020B0604020202020204" pitchFamily="34" charset="0"/>
                <a:cs typeface="Arial" panose="020B0604020202020204" pitchFamily="34" charset="0"/>
              </a:rPr>
              <a:t>, have emerged as the </a:t>
            </a:r>
            <a:r>
              <a:rPr lang="en-IN" sz="1200" b="1" dirty="0">
                <a:latin typeface="Arial" panose="020B0604020202020204" pitchFamily="34" charset="0"/>
                <a:cs typeface="Arial" panose="020B0604020202020204" pitchFamily="34" charset="0"/>
              </a:rPr>
              <a:t>most profitable product categories </a:t>
            </a:r>
            <a:r>
              <a:rPr lang="en-IN" sz="1200" dirty="0">
                <a:latin typeface="Arial" panose="020B0604020202020204" pitchFamily="34" charset="0"/>
                <a:cs typeface="Arial" panose="020B0604020202020204" pitchFamily="34" charset="0"/>
              </a:rPr>
              <a:t>in 2021</a:t>
            </a:r>
          </a:p>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Similarly, </a:t>
            </a:r>
            <a:r>
              <a:rPr lang="en-IN" sz="1200" b="1" dirty="0">
                <a:latin typeface="Arial" panose="020B0604020202020204" pitchFamily="34" charset="0"/>
                <a:cs typeface="Arial" panose="020B0604020202020204" pitchFamily="34" charset="0"/>
              </a:rPr>
              <a:t>Women’s Athletic Footwear, Women’s Street Footwear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Men’s Apparel </a:t>
            </a:r>
            <a:r>
              <a:rPr lang="en-IN" sz="1200" dirty="0">
                <a:latin typeface="Arial" panose="020B0604020202020204" pitchFamily="34" charset="0"/>
                <a:cs typeface="Arial" panose="020B0604020202020204" pitchFamily="34" charset="0"/>
              </a:rPr>
              <a:t>are the categories with lowest operating margin </a:t>
            </a:r>
          </a:p>
        </p:txBody>
      </p:sp>
      <p:graphicFrame>
        <p:nvGraphicFramePr>
          <p:cNvPr id="20" name="Chart 19">
            <a:extLst>
              <a:ext uri="{FF2B5EF4-FFF2-40B4-BE49-F238E27FC236}">
                <a16:creationId xmlns:a16="http://schemas.microsoft.com/office/drawing/2014/main" id="{A1C656C8-AA40-CE6B-BBFE-71980683037B}"/>
              </a:ext>
            </a:extLst>
          </p:cNvPr>
          <p:cNvGraphicFramePr/>
          <p:nvPr/>
        </p:nvGraphicFramePr>
        <p:xfrm>
          <a:off x="3707103" y="3311728"/>
          <a:ext cx="2447041" cy="15142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48E61150-4F77-937B-C0DC-A79EAB36149B}"/>
              </a:ext>
            </a:extLst>
          </p:cNvPr>
          <p:cNvGraphicFramePr/>
          <p:nvPr/>
        </p:nvGraphicFramePr>
        <p:xfrm>
          <a:off x="6154145" y="3302397"/>
          <a:ext cx="2612662" cy="151429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5B3116EF-3CF3-2938-E960-5EB1E81001E6}"/>
              </a:ext>
            </a:extLst>
          </p:cNvPr>
          <p:cNvGraphicFramePr/>
          <p:nvPr/>
        </p:nvGraphicFramePr>
        <p:xfrm>
          <a:off x="8770765" y="3302397"/>
          <a:ext cx="2730060" cy="1523623"/>
        </p:xfrm>
        <a:graphic>
          <a:graphicData uri="http://schemas.openxmlformats.org/drawingml/2006/chart">
            <c:chart xmlns:c="http://schemas.openxmlformats.org/drawingml/2006/chart" xmlns:r="http://schemas.openxmlformats.org/officeDocument/2006/relationships" r:id="rId7"/>
          </a:graphicData>
        </a:graphic>
      </p:graphicFrame>
      <p:sp>
        <p:nvSpPr>
          <p:cNvPr id="23" name="TextBox 22">
            <a:extLst>
              <a:ext uri="{FF2B5EF4-FFF2-40B4-BE49-F238E27FC236}">
                <a16:creationId xmlns:a16="http://schemas.microsoft.com/office/drawing/2014/main" id="{6440CFCB-7F6F-A220-81D5-8800D6CD8E00}"/>
              </a:ext>
            </a:extLst>
          </p:cNvPr>
          <p:cNvSpPr txBox="1"/>
          <p:nvPr/>
        </p:nvSpPr>
        <p:spPr>
          <a:xfrm flipH="1">
            <a:off x="521536" y="1001838"/>
            <a:ext cx="97796" cy="5054002"/>
          </a:xfrm>
          <a:prstGeom prst="rect">
            <a:avLst/>
          </a:prstGeom>
          <a:solidFill>
            <a:schemeClr val="accent2"/>
          </a:solidFill>
        </p:spPr>
        <p:txBody>
          <a:bodyPr wrap="square">
            <a:spAutoFit/>
          </a:bodyPr>
          <a:lstStyle/>
          <a:p>
            <a:pPr algn="ctr"/>
            <a:endParaRPr lang="en-IN"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20283B6-5FA5-DDA0-6BF1-360C04C1D063}"/>
              </a:ext>
            </a:extLst>
          </p:cNvPr>
          <p:cNvSpPr txBox="1"/>
          <p:nvPr/>
        </p:nvSpPr>
        <p:spPr>
          <a:xfrm>
            <a:off x="3707103" y="4890972"/>
            <a:ext cx="7793722" cy="216000"/>
          </a:xfrm>
          <a:prstGeom prst="rect">
            <a:avLst/>
          </a:prstGeom>
          <a:solidFill>
            <a:schemeClr val="accent2"/>
          </a:solidFill>
        </p:spPr>
        <p:txBody>
          <a:bodyPr wrap="square" anchor="ctr">
            <a:spAutoFit/>
          </a:bodyPr>
          <a:lstStyle/>
          <a:p>
            <a:pPr algn="ctr" rtl="0">
              <a:defRPr sz="1000" b="0" i="0" u="none" strike="noStrike" kern="1200" spc="0" baseline="0">
                <a:solidFill>
                  <a:prstClr val="black"/>
                </a:solidFill>
                <a:latin typeface="Arial" panose="020B0604020202020204" pitchFamily="34" charset="0"/>
                <a:ea typeface="+mn-ea"/>
                <a:cs typeface="Arial" panose="020B0604020202020204" pitchFamily="34" charset="0"/>
              </a:defRPr>
            </a:pPr>
            <a:r>
              <a:rPr lang="en-US" sz="1200" b="1" dirty="0">
                <a:solidFill>
                  <a:schemeClr val="bg1"/>
                </a:solidFill>
              </a:rPr>
              <a:t>Bottom 2 product categories</a:t>
            </a:r>
            <a:r>
              <a:rPr lang="en-US" sz="1200" b="1" baseline="0" dirty="0">
                <a:solidFill>
                  <a:schemeClr val="bg1"/>
                </a:solidFill>
              </a:rPr>
              <a:t> with lowest OP % generated through different Sales Channel</a:t>
            </a:r>
            <a:endParaRPr lang="en-US" sz="1200" b="1" dirty="0">
              <a:solidFill>
                <a:schemeClr val="bg1"/>
              </a:solidFill>
            </a:endParaRPr>
          </a:p>
        </p:txBody>
      </p:sp>
      <p:graphicFrame>
        <p:nvGraphicFramePr>
          <p:cNvPr id="25" name="Chart 24">
            <a:extLst>
              <a:ext uri="{FF2B5EF4-FFF2-40B4-BE49-F238E27FC236}">
                <a16:creationId xmlns:a16="http://schemas.microsoft.com/office/drawing/2014/main" id="{6C414021-D9BF-2AB5-1293-A33D426B62FF}"/>
              </a:ext>
            </a:extLst>
          </p:cNvPr>
          <p:cNvGraphicFramePr/>
          <p:nvPr/>
        </p:nvGraphicFramePr>
        <p:xfrm>
          <a:off x="3597768" y="5182082"/>
          <a:ext cx="2498232" cy="138171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hart 25">
            <a:extLst>
              <a:ext uri="{FF2B5EF4-FFF2-40B4-BE49-F238E27FC236}">
                <a16:creationId xmlns:a16="http://schemas.microsoft.com/office/drawing/2014/main" id="{492F5728-8433-EA69-EB50-25C0CDDDF41B}"/>
              </a:ext>
            </a:extLst>
          </p:cNvPr>
          <p:cNvGraphicFramePr/>
          <p:nvPr/>
        </p:nvGraphicFramePr>
        <p:xfrm>
          <a:off x="6095999" y="5196950"/>
          <a:ext cx="2627883" cy="135925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7" name="Chart 26">
            <a:extLst>
              <a:ext uri="{FF2B5EF4-FFF2-40B4-BE49-F238E27FC236}">
                <a16:creationId xmlns:a16="http://schemas.microsoft.com/office/drawing/2014/main" id="{CF89090F-64FF-73C6-5FBD-94D5F3695B1D}"/>
              </a:ext>
            </a:extLst>
          </p:cNvPr>
          <p:cNvGraphicFramePr/>
          <p:nvPr/>
        </p:nvGraphicFramePr>
        <p:xfrm>
          <a:off x="8723883" y="5196950"/>
          <a:ext cx="2776942" cy="135925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435226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2418</Words>
  <Application>Microsoft Office PowerPoint</Application>
  <PresentationFormat>Widescreen</PresentationFormat>
  <Paragraphs>272</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Microsoft GothicNeo</vt:lpstr>
      <vt:lpstr>Arial</vt:lpstr>
      <vt:lpstr>Arial Narrow</vt:lpstr>
      <vt:lpstr>Avenir Next LT Pro</vt:lpstr>
      <vt:lpstr>Calibri</vt:lpstr>
      <vt:lpstr>Calibri Light</vt:lpstr>
      <vt:lpstr>Century Gothic</vt:lpstr>
      <vt:lpstr>Open Sans</vt:lpstr>
      <vt:lpstr>Studio-Feixen-Sans</vt:lpstr>
      <vt:lpstr>Wingdings</vt:lpstr>
      <vt:lpstr>Office Theme</vt:lpstr>
      <vt:lpstr>PowerPoint Presentation</vt:lpstr>
      <vt:lpstr>Agenda</vt:lpstr>
      <vt:lpstr>Business Problem</vt:lpstr>
      <vt:lpstr>About the Dataset</vt:lpstr>
      <vt:lpstr>PowerPoint Presentation</vt:lpstr>
      <vt:lpstr>Data Overview</vt:lpstr>
      <vt:lpstr>PowerPoint Presentation</vt:lpstr>
      <vt:lpstr>PowerPoint Presentation</vt:lpstr>
      <vt:lpstr>PowerPoint Presentation</vt:lpstr>
      <vt:lpstr>PowerPoint Presentation</vt:lpstr>
      <vt:lpstr>Exploratory  Data Analysis Bi-variate  Total Sales and Operating Profit</vt:lpstr>
      <vt:lpstr>PowerPoint Presentation</vt:lpstr>
      <vt:lpstr>PowerPoint Presentation</vt:lpstr>
      <vt:lpstr>PowerPoint Presentation</vt:lpstr>
      <vt:lpstr>PowerPoint Presentation</vt:lpstr>
      <vt:lpstr>PowerPoint Presentation</vt:lpstr>
      <vt:lpstr>PowerPoint Presentation</vt:lpstr>
      <vt:lpstr>EDA Takeaways</vt:lpstr>
      <vt:lpstr>Clustering</vt:lpstr>
      <vt:lpstr>PowerPoint Presentation</vt:lpstr>
      <vt:lpstr>K-Means Clustering</vt:lpstr>
      <vt:lpstr>K-Prototype Clustering</vt:lpstr>
      <vt:lpstr>Hierarchical  Clustering</vt:lpstr>
      <vt:lpstr>DBSCAN Clustering</vt:lpstr>
      <vt:lpstr>Criteria For Model Selection </vt:lpstr>
      <vt:lpstr>PowerPoint Presentation</vt:lpstr>
      <vt:lpstr>Selected Model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Francis, Trompess (GfK)</cp:lastModifiedBy>
  <cp:revision>2</cp:revision>
  <dcterms:created xsi:type="dcterms:W3CDTF">2023-04-13T09:12:38Z</dcterms:created>
  <dcterms:modified xsi:type="dcterms:W3CDTF">2023-04-20T16:52:02Z</dcterms:modified>
</cp:coreProperties>
</file>